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9"/>
  </p:notesMasterIdLst>
  <p:handoutMasterIdLst>
    <p:handoutMasterId r:id="rId10"/>
  </p:handoutMasterIdLst>
  <p:sldIdLst>
    <p:sldId id="421" r:id="rId2"/>
    <p:sldId id="428" r:id="rId3"/>
    <p:sldId id="429" r:id="rId4"/>
    <p:sldId id="413" r:id="rId5"/>
    <p:sldId id="423" r:id="rId6"/>
    <p:sldId id="431" r:id="rId7"/>
    <p:sldId id="425" r:id="rId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72" userDrawn="1">
          <p15:clr>
            <a:srgbClr val="F26B43"/>
          </p15:clr>
        </p15:guide>
        <p15:guide id="2" pos="5488" userDrawn="1">
          <p15:clr>
            <a:srgbClr val="F26B43"/>
          </p15:clr>
        </p15:guide>
        <p15:guide id="3" pos="1935" userDrawn="1">
          <p15:clr>
            <a:srgbClr val="A4A3A4"/>
          </p15:clr>
        </p15:guide>
        <p15:guide id="4" pos="2049" userDrawn="1">
          <p15:clr>
            <a:srgbClr val="A4A3A4"/>
          </p15:clr>
        </p15:guide>
        <p15:guide id="5" pos="3711" userDrawn="1">
          <p15:clr>
            <a:srgbClr val="A4A3A4"/>
          </p15:clr>
        </p15:guide>
        <p15:guide id="6" pos="3825" userDrawn="1">
          <p15:clr>
            <a:srgbClr val="A4A3A4"/>
          </p15:clr>
        </p15:guide>
        <p15:guide id="7" orient="horz" pos="297" userDrawn="1">
          <p15:clr>
            <a:srgbClr val="F26B43"/>
          </p15:clr>
        </p15:guide>
        <p15:guide id="8" orient="horz" pos="459" userDrawn="1">
          <p15:clr>
            <a:srgbClr val="A4A3A4"/>
          </p15:clr>
        </p15:guide>
        <p15:guide id="9" orient="horz" pos="941" userDrawn="1">
          <p15:clr>
            <a:srgbClr val="A4A3A4"/>
          </p15:clr>
        </p15:guide>
        <p15:guide id="10" orient="horz" pos="1462" userDrawn="1">
          <p15:clr>
            <a:srgbClr val="A4A3A4"/>
          </p15:clr>
        </p15:guide>
        <p15:guide id="11" orient="horz" pos="1578" userDrawn="1">
          <p15:clr>
            <a:srgbClr val="A4A3A4"/>
          </p15:clr>
        </p15:guide>
        <p15:guide id="12" orient="horz" pos="2740" userDrawn="1">
          <p15:clr>
            <a:srgbClr val="A4A3A4"/>
          </p15:clr>
        </p15:guide>
        <p15:guide id="13" orient="horz" pos="2861" userDrawn="1">
          <p15:clr>
            <a:srgbClr val="A4A3A4"/>
          </p15:clr>
        </p15:guide>
        <p15:guide id="14" orient="horz" pos="3861" userDrawn="1">
          <p15:clr>
            <a:srgbClr val="A4A3A4"/>
          </p15:clr>
        </p15:guide>
        <p15:guide id="15" orient="horz" pos="4019" userDrawn="1">
          <p15:clr>
            <a:srgbClr val="F26B43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E1E1E"/>
    <a:srgbClr val="D7D7D7"/>
    <a:srgbClr val="63727B"/>
    <a:srgbClr val="FF0000"/>
    <a:srgbClr val="3D9EB9"/>
    <a:srgbClr val="0579AA"/>
    <a:srgbClr val="1F4864"/>
    <a:srgbClr val="A5A5A5"/>
    <a:srgbClr val="51A7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30" autoAdjust="0"/>
    <p:restoredTop sz="94674"/>
  </p:normalViewPr>
  <p:slideViewPr>
    <p:cSldViewPr>
      <p:cViewPr varScale="1">
        <p:scale>
          <a:sx n="124" d="100"/>
          <a:sy n="124" d="100"/>
        </p:scale>
        <p:origin x="2208" y="168"/>
      </p:cViewPr>
      <p:guideLst>
        <p:guide pos="272"/>
        <p:guide pos="5488"/>
        <p:guide pos="1935"/>
        <p:guide pos="2049"/>
        <p:guide pos="3711"/>
        <p:guide pos="3825"/>
        <p:guide orient="horz" pos="297"/>
        <p:guide orient="horz" pos="459"/>
        <p:guide orient="horz" pos="941"/>
        <p:guide orient="horz" pos="1462"/>
        <p:guide orient="horz" pos="1578"/>
        <p:guide orient="horz" pos="2740"/>
        <p:guide orient="horz" pos="2861"/>
        <p:guide orient="horz" pos="3861"/>
        <p:guide orient="horz" pos="401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243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11D3D-CC6F-434F-817E-35BD32FA5A75}" type="datetimeFigureOut">
              <a:rPr lang="en-GB" smtClean="0"/>
              <a:t>19/11/2015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5466F-BE52-46F5-B3ED-40389111BA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603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5D6BB-D9D7-44AE-9D6B-7AE4F8632082}" type="datetimeFigureOut">
              <a:rPr lang="en-GB" smtClean="0"/>
              <a:t>19/11/2015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6CCF5-70BB-46EF-A020-1EC226E0E1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359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6CCF5-70BB-46EF-A020-1EC226E0E17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610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527403" y="3680719"/>
            <a:ext cx="1259979" cy="201031"/>
          </a:xfrm>
          <a:custGeom>
            <a:avLst/>
            <a:gdLst>
              <a:gd name="T0" fmla="*/ 230 w 562"/>
              <a:gd name="T1" fmla="*/ 85 h 87"/>
              <a:gd name="T2" fmla="*/ 231 w 562"/>
              <a:gd name="T3" fmla="*/ 75 h 87"/>
              <a:gd name="T4" fmla="*/ 214 w 562"/>
              <a:gd name="T5" fmla="*/ 53 h 87"/>
              <a:gd name="T6" fmla="*/ 495 w 562"/>
              <a:gd name="T7" fmla="*/ 31 h 87"/>
              <a:gd name="T8" fmla="*/ 519 w 562"/>
              <a:gd name="T9" fmla="*/ 71 h 87"/>
              <a:gd name="T10" fmla="*/ 521 w 562"/>
              <a:gd name="T11" fmla="*/ 63 h 87"/>
              <a:gd name="T12" fmla="*/ 508 w 562"/>
              <a:gd name="T13" fmla="*/ 53 h 87"/>
              <a:gd name="T14" fmla="*/ 318 w 562"/>
              <a:gd name="T15" fmla="*/ 85 h 87"/>
              <a:gd name="T16" fmla="*/ 319 w 562"/>
              <a:gd name="T17" fmla="*/ 75 h 87"/>
              <a:gd name="T18" fmla="*/ 301 w 562"/>
              <a:gd name="T19" fmla="*/ 53 h 87"/>
              <a:gd name="T20" fmla="*/ 49 w 562"/>
              <a:gd name="T21" fmla="*/ 44 h 87"/>
              <a:gd name="T22" fmla="*/ 11 w 562"/>
              <a:gd name="T23" fmla="*/ 8 h 87"/>
              <a:gd name="T24" fmla="*/ 4 w 562"/>
              <a:gd name="T25" fmla="*/ 13 h 87"/>
              <a:gd name="T26" fmla="*/ 66 w 562"/>
              <a:gd name="T27" fmla="*/ 62 h 87"/>
              <a:gd name="T28" fmla="*/ 46 w 562"/>
              <a:gd name="T29" fmla="*/ 23 h 87"/>
              <a:gd name="T30" fmla="*/ 23 w 562"/>
              <a:gd name="T31" fmla="*/ 39 h 87"/>
              <a:gd name="T32" fmla="*/ 23 w 562"/>
              <a:gd name="T33" fmla="*/ 51 h 87"/>
              <a:gd name="T34" fmla="*/ 91 w 562"/>
              <a:gd name="T35" fmla="*/ 15 h 87"/>
              <a:gd name="T36" fmla="*/ 91 w 562"/>
              <a:gd name="T37" fmla="*/ 15 h 87"/>
              <a:gd name="T38" fmla="*/ 77 w 562"/>
              <a:gd name="T39" fmla="*/ 84 h 87"/>
              <a:gd name="T40" fmla="*/ 70 w 562"/>
              <a:gd name="T41" fmla="*/ 33 h 87"/>
              <a:gd name="T42" fmla="*/ 180 w 562"/>
              <a:gd name="T43" fmla="*/ 15 h 87"/>
              <a:gd name="T44" fmla="*/ 138 w 562"/>
              <a:gd name="T45" fmla="*/ 58 h 87"/>
              <a:gd name="T46" fmla="*/ 182 w 562"/>
              <a:gd name="T47" fmla="*/ 84 h 87"/>
              <a:gd name="T48" fmla="*/ 166 w 562"/>
              <a:gd name="T49" fmla="*/ 74 h 87"/>
              <a:gd name="T50" fmla="*/ 166 w 562"/>
              <a:gd name="T51" fmla="*/ 74 h 87"/>
              <a:gd name="T52" fmla="*/ 448 w 562"/>
              <a:gd name="T53" fmla="*/ 19 h 87"/>
              <a:gd name="T54" fmla="*/ 405 w 562"/>
              <a:gd name="T55" fmla="*/ 58 h 87"/>
              <a:gd name="T56" fmla="*/ 450 w 562"/>
              <a:gd name="T57" fmla="*/ 84 h 87"/>
              <a:gd name="T58" fmla="*/ 433 w 562"/>
              <a:gd name="T59" fmla="*/ 74 h 87"/>
              <a:gd name="T60" fmla="*/ 433 w 562"/>
              <a:gd name="T61" fmla="*/ 74 h 87"/>
              <a:gd name="T62" fmla="*/ 542 w 562"/>
              <a:gd name="T63" fmla="*/ 57 h 87"/>
              <a:gd name="T64" fmla="*/ 523 w 562"/>
              <a:gd name="T65" fmla="*/ 35 h 87"/>
              <a:gd name="T66" fmla="*/ 542 w 562"/>
              <a:gd name="T67" fmla="*/ 41 h 87"/>
              <a:gd name="T68" fmla="*/ 276 w 562"/>
              <a:gd name="T69" fmla="*/ 32 h 87"/>
              <a:gd name="T70" fmla="*/ 276 w 562"/>
              <a:gd name="T71" fmla="*/ 84 h 87"/>
              <a:gd name="T72" fmla="*/ 250 w 562"/>
              <a:gd name="T73" fmla="*/ 33 h 87"/>
              <a:gd name="T74" fmla="*/ 292 w 562"/>
              <a:gd name="T75" fmla="*/ 4 h 87"/>
              <a:gd name="T76" fmla="*/ 276 w 562"/>
              <a:gd name="T77" fmla="*/ 32 h 87"/>
              <a:gd name="T78" fmla="*/ 385 w 562"/>
              <a:gd name="T79" fmla="*/ 56 h 87"/>
              <a:gd name="T80" fmla="*/ 350 w 562"/>
              <a:gd name="T81" fmla="*/ 84 h 87"/>
              <a:gd name="T82" fmla="*/ 341 w 562"/>
              <a:gd name="T83" fmla="*/ 33 h 87"/>
              <a:gd name="T84" fmla="*/ 362 w 562"/>
              <a:gd name="T85" fmla="*/ 40 h 87"/>
              <a:gd name="T86" fmla="*/ 134 w 562"/>
              <a:gd name="T87" fmla="*/ 74 h 87"/>
              <a:gd name="T88" fmla="*/ 105 w 562"/>
              <a:gd name="T89" fmla="*/ 44 h 87"/>
              <a:gd name="T90" fmla="*/ 93 w 562"/>
              <a:gd name="T91" fmla="*/ 33 h 87"/>
              <a:gd name="T92" fmla="*/ 118 w 562"/>
              <a:gd name="T93" fmla="*/ 33 h 87"/>
              <a:gd name="T94" fmla="*/ 118 w 562"/>
              <a:gd name="T95" fmla="*/ 6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62" h="87">
                <a:moveTo>
                  <a:pt x="253" y="59"/>
                </a:moveTo>
                <a:cubicBezTo>
                  <a:pt x="253" y="41"/>
                  <a:pt x="242" y="31"/>
                  <a:pt x="228" y="31"/>
                </a:cubicBezTo>
                <a:cubicBezTo>
                  <a:pt x="212" y="31"/>
                  <a:pt x="201" y="42"/>
                  <a:pt x="201" y="58"/>
                </a:cubicBezTo>
                <a:cubicBezTo>
                  <a:pt x="201" y="75"/>
                  <a:pt x="213" y="85"/>
                  <a:pt x="230" y="85"/>
                </a:cubicBezTo>
                <a:cubicBezTo>
                  <a:pt x="235" y="85"/>
                  <a:pt x="240" y="85"/>
                  <a:pt x="244" y="83"/>
                </a:cubicBezTo>
                <a:cubicBezTo>
                  <a:pt x="251" y="71"/>
                  <a:pt x="251" y="71"/>
                  <a:pt x="251" y="71"/>
                </a:cubicBezTo>
                <a:cubicBezTo>
                  <a:pt x="250" y="70"/>
                  <a:pt x="250" y="70"/>
                  <a:pt x="250" y="70"/>
                </a:cubicBezTo>
                <a:cubicBezTo>
                  <a:pt x="244" y="73"/>
                  <a:pt x="237" y="75"/>
                  <a:pt x="231" y="75"/>
                </a:cubicBezTo>
                <a:cubicBezTo>
                  <a:pt x="222" y="75"/>
                  <a:pt x="215" y="71"/>
                  <a:pt x="214" y="63"/>
                </a:cubicBezTo>
                <a:cubicBezTo>
                  <a:pt x="253" y="63"/>
                  <a:pt x="253" y="63"/>
                  <a:pt x="253" y="63"/>
                </a:cubicBezTo>
                <a:lnTo>
                  <a:pt x="253" y="59"/>
                </a:lnTo>
                <a:close/>
                <a:moveTo>
                  <a:pt x="214" y="53"/>
                </a:moveTo>
                <a:cubicBezTo>
                  <a:pt x="215" y="46"/>
                  <a:pt x="219" y="41"/>
                  <a:pt x="227" y="41"/>
                </a:cubicBezTo>
                <a:cubicBezTo>
                  <a:pt x="235" y="41"/>
                  <a:pt x="240" y="46"/>
                  <a:pt x="240" y="53"/>
                </a:cubicBezTo>
                <a:lnTo>
                  <a:pt x="214" y="53"/>
                </a:lnTo>
                <a:close/>
                <a:moveTo>
                  <a:pt x="495" y="31"/>
                </a:moveTo>
                <a:cubicBezTo>
                  <a:pt x="480" y="31"/>
                  <a:pt x="468" y="42"/>
                  <a:pt x="468" y="58"/>
                </a:cubicBezTo>
                <a:cubicBezTo>
                  <a:pt x="468" y="75"/>
                  <a:pt x="480" y="85"/>
                  <a:pt x="498" y="85"/>
                </a:cubicBezTo>
                <a:cubicBezTo>
                  <a:pt x="503" y="85"/>
                  <a:pt x="507" y="85"/>
                  <a:pt x="511" y="83"/>
                </a:cubicBezTo>
                <a:cubicBezTo>
                  <a:pt x="519" y="71"/>
                  <a:pt x="519" y="71"/>
                  <a:pt x="519" y="71"/>
                </a:cubicBezTo>
                <a:cubicBezTo>
                  <a:pt x="518" y="70"/>
                  <a:pt x="518" y="70"/>
                  <a:pt x="518" y="70"/>
                </a:cubicBezTo>
                <a:cubicBezTo>
                  <a:pt x="511" y="73"/>
                  <a:pt x="505" y="75"/>
                  <a:pt x="499" y="75"/>
                </a:cubicBezTo>
                <a:cubicBezTo>
                  <a:pt x="490" y="75"/>
                  <a:pt x="482" y="71"/>
                  <a:pt x="481" y="63"/>
                </a:cubicBezTo>
                <a:cubicBezTo>
                  <a:pt x="521" y="63"/>
                  <a:pt x="521" y="63"/>
                  <a:pt x="521" y="63"/>
                </a:cubicBezTo>
                <a:cubicBezTo>
                  <a:pt x="522" y="43"/>
                  <a:pt x="511" y="31"/>
                  <a:pt x="495" y="31"/>
                </a:cubicBezTo>
                <a:close/>
                <a:moveTo>
                  <a:pt x="481" y="53"/>
                </a:moveTo>
                <a:cubicBezTo>
                  <a:pt x="482" y="46"/>
                  <a:pt x="487" y="41"/>
                  <a:pt x="495" y="41"/>
                </a:cubicBezTo>
                <a:cubicBezTo>
                  <a:pt x="503" y="41"/>
                  <a:pt x="508" y="46"/>
                  <a:pt x="508" y="53"/>
                </a:cubicBezTo>
                <a:lnTo>
                  <a:pt x="481" y="53"/>
                </a:lnTo>
                <a:close/>
                <a:moveTo>
                  <a:pt x="315" y="31"/>
                </a:moveTo>
                <a:cubicBezTo>
                  <a:pt x="300" y="31"/>
                  <a:pt x="288" y="42"/>
                  <a:pt x="288" y="58"/>
                </a:cubicBezTo>
                <a:cubicBezTo>
                  <a:pt x="288" y="75"/>
                  <a:pt x="300" y="85"/>
                  <a:pt x="318" y="85"/>
                </a:cubicBezTo>
                <a:cubicBezTo>
                  <a:pt x="323" y="85"/>
                  <a:pt x="327" y="85"/>
                  <a:pt x="331" y="83"/>
                </a:cubicBezTo>
                <a:cubicBezTo>
                  <a:pt x="339" y="71"/>
                  <a:pt x="339" y="71"/>
                  <a:pt x="339" y="71"/>
                </a:cubicBezTo>
                <a:cubicBezTo>
                  <a:pt x="338" y="70"/>
                  <a:pt x="338" y="70"/>
                  <a:pt x="338" y="70"/>
                </a:cubicBezTo>
                <a:cubicBezTo>
                  <a:pt x="331" y="73"/>
                  <a:pt x="325" y="75"/>
                  <a:pt x="319" y="75"/>
                </a:cubicBezTo>
                <a:cubicBezTo>
                  <a:pt x="310" y="75"/>
                  <a:pt x="302" y="71"/>
                  <a:pt x="301" y="63"/>
                </a:cubicBezTo>
                <a:cubicBezTo>
                  <a:pt x="341" y="63"/>
                  <a:pt x="341" y="63"/>
                  <a:pt x="341" y="63"/>
                </a:cubicBezTo>
                <a:cubicBezTo>
                  <a:pt x="342" y="43"/>
                  <a:pt x="331" y="31"/>
                  <a:pt x="315" y="31"/>
                </a:cubicBezTo>
                <a:close/>
                <a:moveTo>
                  <a:pt x="301" y="53"/>
                </a:moveTo>
                <a:cubicBezTo>
                  <a:pt x="302" y="46"/>
                  <a:pt x="307" y="41"/>
                  <a:pt x="315" y="41"/>
                </a:cubicBezTo>
                <a:cubicBezTo>
                  <a:pt x="323" y="41"/>
                  <a:pt x="328" y="46"/>
                  <a:pt x="328" y="53"/>
                </a:cubicBezTo>
                <a:lnTo>
                  <a:pt x="301" y="53"/>
                </a:lnTo>
                <a:close/>
                <a:moveTo>
                  <a:pt x="49" y="44"/>
                </a:moveTo>
                <a:cubicBezTo>
                  <a:pt x="49" y="44"/>
                  <a:pt x="49" y="44"/>
                  <a:pt x="49" y="44"/>
                </a:cubicBezTo>
                <a:cubicBezTo>
                  <a:pt x="57" y="42"/>
                  <a:pt x="62" y="36"/>
                  <a:pt x="62" y="27"/>
                </a:cubicBezTo>
                <a:cubicBezTo>
                  <a:pt x="62" y="13"/>
                  <a:pt x="51" y="8"/>
                  <a:pt x="39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4" y="13"/>
                  <a:pt x="4" y="13"/>
                  <a:pt x="4" y="13"/>
                </a:cubicBezTo>
                <a:cubicBezTo>
                  <a:pt x="9" y="16"/>
                  <a:pt x="10" y="17"/>
                  <a:pt x="10" y="21"/>
                </a:cubicBezTo>
                <a:cubicBezTo>
                  <a:pt x="10" y="84"/>
                  <a:pt x="10" y="84"/>
                  <a:pt x="10" y="84"/>
                </a:cubicBezTo>
                <a:cubicBezTo>
                  <a:pt x="37" y="84"/>
                  <a:pt x="37" y="84"/>
                  <a:pt x="37" y="84"/>
                </a:cubicBezTo>
                <a:cubicBezTo>
                  <a:pt x="51" y="84"/>
                  <a:pt x="66" y="79"/>
                  <a:pt x="66" y="62"/>
                </a:cubicBezTo>
                <a:cubicBezTo>
                  <a:pt x="66" y="53"/>
                  <a:pt x="59" y="45"/>
                  <a:pt x="49" y="44"/>
                </a:cubicBezTo>
                <a:close/>
                <a:moveTo>
                  <a:pt x="23" y="20"/>
                </a:moveTo>
                <a:cubicBezTo>
                  <a:pt x="34" y="20"/>
                  <a:pt x="34" y="20"/>
                  <a:pt x="34" y="20"/>
                </a:cubicBezTo>
                <a:cubicBezTo>
                  <a:pt x="42" y="20"/>
                  <a:pt x="44" y="21"/>
                  <a:pt x="46" y="23"/>
                </a:cubicBezTo>
                <a:cubicBezTo>
                  <a:pt x="48" y="25"/>
                  <a:pt x="49" y="27"/>
                  <a:pt x="49" y="30"/>
                </a:cubicBezTo>
                <a:cubicBezTo>
                  <a:pt x="49" y="32"/>
                  <a:pt x="48" y="34"/>
                  <a:pt x="46" y="36"/>
                </a:cubicBezTo>
                <a:cubicBezTo>
                  <a:pt x="44" y="38"/>
                  <a:pt x="41" y="39"/>
                  <a:pt x="35" y="39"/>
                </a:cubicBezTo>
                <a:cubicBezTo>
                  <a:pt x="23" y="39"/>
                  <a:pt x="23" y="39"/>
                  <a:pt x="23" y="39"/>
                </a:cubicBezTo>
                <a:lnTo>
                  <a:pt x="23" y="20"/>
                </a:lnTo>
                <a:close/>
                <a:moveTo>
                  <a:pt x="36" y="73"/>
                </a:moveTo>
                <a:cubicBezTo>
                  <a:pt x="23" y="73"/>
                  <a:pt x="23" y="73"/>
                  <a:pt x="23" y="73"/>
                </a:cubicBezTo>
                <a:cubicBezTo>
                  <a:pt x="23" y="51"/>
                  <a:pt x="23" y="51"/>
                  <a:pt x="23" y="51"/>
                </a:cubicBezTo>
                <a:cubicBezTo>
                  <a:pt x="36" y="51"/>
                  <a:pt x="36" y="51"/>
                  <a:pt x="36" y="51"/>
                </a:cubicBezTo>
                <a:cubicBezTo>
                  <a:pt x="47" y="51"/>
                  <a:pt x="52" y="53"/>
                  <a:pt x="52" y="61"/>
                </a:cubicBezTo>
                <a:cubicBezTo>
                  <a:pt x="52" y="71"/>
                  <a:pt x="42" y="73"/>
                  <a:pt x="36" y="73"/>
                </a:cubicBezTo>
                <a:close/>
                <a:moveTo>
                  <a:pt x="91" y="15"/>
                </a:moveTo>
                <a:cubicBezTo>
                  <a:pt x="91" y="20"/>
                  <a:pt x="88" y="23"/>
                  <a:pt x="83" y="23"/>
                </a:cubicBezTo>
                <a:cubicBezTo>
                  <a:pt x="78" y="23"/>
                  <a:pt x="75" y="19"/>
                  <a:pt x="75" y="15"/>
                </a:cubicBezTo>
                <a:cubicBezTo>
                  <a:pt x="75" y="11"/>
                  <a:pt x="78" y="7"/>
                  <a:pt x="83" y="7"/>
                </a:cubicBezTo>
                <a:cubicBezTo>
                  <a:pt x="88" y="7"/>
                  <a:pt x="91" y="11"/>
                  <a:pt x="91" y="15"/>
                </a:cubicBezTo>
                <a:close/>
                <a:moveTo>
                  <a:pt x="70" y="33"/>
                </a:moveTo>
                <a:cubicBezTo>
                  <a:pt x="89" y="33"/>
                  <a:pt x="89" y="33"/>
                  <a:pt x="89" y="33"/>
                </a:cubicBezTo>
                <a:cubicBezTo>
                  <a:pt x="89" y="84"/>
                  <a:pt x="89" y="84"/>
                  <a:pt x="89" y="84"/>
                </a:cubicBezTo>
                <a:cubicBezTo>
                  <a:pt x="77" y="84"/>
                  <a:pt x="77" y="84"/>
                  <a:pt x="77" y="84"/>
                </a:cubicBezTo>
                <a:cubicBezTo>
                  <a:pt x="77" y="44"/>
                  <a:pt x="77" y="44"/>
                  <a:pt x="77" y="44"/>
                </a:cubicBezTo>
                <a:cubicBezTo>
                  <a:pt x="77" y="44"/>
                  <a:pt x="77" y="44"/>
                  <a:pt x="77" y="44"/>
                </a:cubicBezTo>
                <a:cubicBezTo>
                  <a:pt x="77" y="39"/>
                  <a:pt x="76" y="39"/>
                  <a:pt x="72" y="35"/>
                </a:cubicBezTo>
                <a:cubicBezTo>
                  <a:pt x="70" y="33"/>
                  <a:pt x="70" y="33"/>
                  <a:pt x="70" y="33"/>
                </a:cubicBezTo>
                <a:close/>
                <a:moveTo>
                  <a:pt x="172" y="5"/>
                </a:moveTo>
                <a:cubicBezTo>
                  <a:pt x="172" y="6"/>
                  <a:pt x="172" y="6"/>
                  <a:pt x="172" y="6"/>
                </a:cubicBezTo>
                <a:cubicBezTo>
                  <a:pt x="176" y="9"/>
                  <a:pt x="176" y="9"/>
                  <a:pt x="176" y="9"/>
                </a:cubicBezTo>
                <a:cubicBezTo>
                  <a:pt x="180" y="11"/>
                  <a:pt x="180" y="12"/>
                  <a:pt x="180" y="15"/>
                </a:cubicBezTo>
                <a:cubicBezTo>
                  <a:pt x="180" y="39"/>
                  <a:pt x="180" y="39"/>
                  <a:pt x="180" y="39"/>
                </a:cubicBezTo>
                <a:cubicBezTo>
                  <a:pt x="180" y="39"/>
                  <a:pt x="180" y="39"/>
                  <a:pt x="180" y="39"/>
                </a:cubicBezTo>
                <a:cubicBezTo>
                  <a:pt x="177" y="36"/>
                  <a:pt x="172" y="31"/>
                  <a:pt x="163" y="31"/>
                </a:cubicBezTo>
                <a:cubicBezTo>
                  <a:pt x="148" y="31"/>
                  <a:pt x="138" y="43"/>
                  <a:pt x="138" y="58"/>
                </a:cubicBezTo>
                <a:cubicBezTo>
                  <a:pt x="138" y="74"/>
                  <a:pt x="147" y="85"/>
                  <a:pt x="163" y="85"/>
                </a:cubicBezTo>
                <a:cubicBezTo>
                  <a:pt x="170" y="85"/>
                  <a:pt x="177" y="83"/>
                  <a:pt x="181" y="76"/>
                </a:cubicBezTo>
                <a:cubicBezTo>
                  <a:pt x="181" y="76"/>
                  <a:pt x="181" y="76"/>
                  <a:pt x="181" y="76"/>
                </a:cubicBezTo>
                <a:cubicBezTo>
                  <a:pt x="182" y="84"/>
                  <a:pt x="182" y="84"/>
                  <a:pt x="182" y="84"/>
                </a:cubicBezTo>
                <a:cubicBezTo>
                  <a:pt x="193" y="84"/>
                  <a:pt x="193" y="84"/>
                  <a:pt x="193" y="84"/>
                </a:cubicBezTo>
                <a:cubicBezTo>
                  <a:pt x="193" y="5"/>
                  <a:pt x="193" y="5"/>
                  <a:pt x="193" y="5"/>
                </a:cubicBezTo>
                <a:lnTo>
                  <a:pt x="172" y="5"/>
                </a:lnTo>
                <a:close/>
                <a:moveTo>
                  <a:pt x="166" y="74"/>
                </a:moveTo>
                <a:cubicBezTo>
                  <a:pt x="156" y="74"/>
                  <a:pt x="151" y="66"/>
                  <a:pt x="151" y="58"/>
                </a:cubicBezTo>
                <a:cubicBezTo>
                  <a:pt x="151" y="50"/>
                  <a:pt x="156" y="43"/>
                  <a:pt x="166" y="43"/>
                </a:cubicBezTo>
                <a:cubicBezTo>
                  <a:pt x="175" y="43"/>
                  <a:pt x="181" y="50"/>
                  <a:pt x="181" y="58"/>
                </a:cubicBezTo>
                <a:cubicBezTo>
                  <a:pt x="181" y="66"/>
                  <a:pt x="175" y="74"/>
                  <a:pt x="166" y="74"/>
                </a:cubicBezTo>
                <a:close/>
                <a:moveTo>
                  <a:pt x="439" y="5"/>
                </a:moveTo>
                <a:cubicBezTo>
                  <a:pt x="439" y="6"/>
                  <a:pt x="439" y="6"/>
                  <a:pt x="439" y="6"/>
                </a:cubicBezTo>
                <a:cubicBezTo>
                  <a:pt x="441" y="7"/>
                  <a:pt x="441" y="7"/>
                  <a:pt x="441" y="7"/>
                </a:cubicBezTo>
                <a:cubicBezTo>
                  <a:pt x="447" y="11"/>
                  <a:pt x="448" y="12"/>
                  <a:pt x="448" y="19"/>
                </a:cubicBezTo>
                <a:cubicBezTo>
                  <a:pt x="448" y="39"/>
                  <a:pt x="448" y="39"/>
                  <a:pt x="448" y="39"/>
                </a:cubicBezTo>
                <a:cubicBezTo>
                  <a:pt x="448" y="39"/>
                  <a:pt x="448" y="39"/>
                  <a:pt x="448" y="39"/>
                </a:cubicBezTo>
                <a:cubicBezTo>
                  <a:pt x="445" y="36"/>
                  <a:pt x="440" y="31"/>
                  <a:pt x="430" y="31"/>
                </a:cubicBezTo>
                <a:cubicBezTo>
                  <a:pt x="416" y="31"/>
                  <a:pt x="405" y="43"/>
                  <a:pt x="405" y="58"/>
                </a:cubicBezTo>
                <a:cubicBezTo>
                  <a:pt x="405" y="74"/>
                  <a:pt x="415" y="85"/>
                  <a:pt x="431" y="85"/>
                </a:cubicBezTo>
                <a:cubicBezTo>
                  <a:pt x="438" y="85"/>
                  <a:pt x="445" y="83"/>
                  <a:pt x="448" y="76"/>
                </a:cubicBezTo>
                <a:cubicBezTo>
                  <a:pt x="449" y="76"/>
                  <a:pt x="449" y="76"/>
                  <a:pt x="449" y="76"/>
                </a:cubicBezTo>
                <a:cubicBezTo>
                  <a:pt x="450" y="84"/>
                  <a:pt x="450" y="84"/>
                  <a:pt x="450" y="84"/>
                </a:cubicBezTo>
                <a:cubicBezTo>
                  <a:pt x="461" y="84"/>
                  <a:pt x="461" y="84"/>
                  <a:pt x="461" y="84"/>
                </a:cubicBezTo>
                <a:cubicBezTo>
                  <a:pt x="461" y="5"/>
                  <a:pt x="461" y="5"/>
                  <a:pt x="461" y="5"/>
                </a:cubicBezTo>
                <a:lnTo>
                  <a:pt x="439" y="5"/>
                </a:lnTo>
                <a:close/>
                <a:moveTo>
                  <a:pt x="433" y="74"/>
                </a:moveTo>
                <a:cubicBezTo>
                  <a:pt x="424" y="74"/>
                  <a:pt x="418" y="66"/>
                  <a:pt x="418" y="58"/>
                </a:cubicBezTo>
                <a:cubicBezTo>
                  <a:pt x="418" y="50"/>
                  <a:pt x="424" y="43"/>
                  <a:pt x="433" y="43"/>
                </a:cubicBezTo>
                <a:cubicBezTo>
                  <a:pt x="443" y="43"/>
                  <a:pt x="448" y="50"/>
                  <a:pt x="448" y="58"/>
                </a:cubicBezTo>
                <a:cubicBezTo>
                  <a:pt x="448" y="66"/>
                  <a:pt x="443" y="74"/>
                  <a:pt x="433" y="74"/>
                </a:cubicBezTo>
                <a:close/>
                <a:moveTo>
                  <a:pt x="562" y="32"/>
                </a:moveTo>
                <a:cubicBezTo>
                  <a:pt x="562" y="45"/>
                  <a:pt x="562" y="45"/>
                  <a:pt x="562" y="45"/>
                </a:cubicBezTo>
                <a:cubicBezTo>
                  <a:pt x="560" y="44"/>
                  <a:pt x="558" y="44"/>
                  <a:pt x="556" y="44"/>
                </a:cubicBezTo>
                <a:cubicBezTo>
                  <a:pt x="544" y="44"/>
                  <a:pt x="542" y="54"/>
                  <a:pt x="542" y="57"/>
                </a:cubicBezTo>
                <a:cubicBezTo>
                  <a:pt x="542" y="84"/>
                  <a:pt x="542" y="84"/>
                  <a:pt x="542" y="84"/>
                </a:cubicBezTo>
                <a:cubicBezTo>
                  <a:pt x="529" y="84"/>
                  <a:pt x="529" y="84"/>
                  <a:pt x="529" y="84"/>
                </a:cubicBezTo>
                <a:cubicBezTo>
                  <a:pt x="529" y="46"/>
                  <a:pt x="529" y="46"/>
                  <a:pt x="529" y="46"/>
                </a:cubicBezTo>
                <a:cubicBezTo>
                  <a:pt x="529" y="40"/>
                  <a:pt x="529" y="39"/>
                  <a:pt x="523" y="35"/>
                </a:cubicBezTo>
                <a:cubicBezTo>
                  <a:pt x="520" y="33"/>
                  <a:pt x="520" y="33"/>
                  <a:pt x="520" y="33"/>
                </a:cubicBezTo>
                <a:cubicBezTo>
                  <a:pt x="520" y="33"/>
                  <a:pt x="520" y="33"/>
                  <a:pt x="520" y="33"/>
                </a:cubicBezTo>
                <a:cubicBezTo>
                  <a:pt x="542" y="33"/>
                  <a:pt x="542" y="33"/>
                  <a:pt x="542" y="33"/>
                </a:cubicBezTo>
                <a:cubicBezTo>
                  <a:pt x="542" y="41"/>
                  <a:pt x="542" y="41"/>
                  <a:pt x="542" y="41"/>
                </a:cubicBezTo>
                <a:cubicBezTo>
                  <a:pt x="542" y="41"/>
                  <a:pt x="542" y="41"/>
                  <a:pt x="542" y="41"/>
                </a:cubicBezTo>
                <a:cubicBezTo>
                  <a:pt x="545" y="35"/>
                  <a:pt x="551" y="31"/>
                  <a:pt x="557" y="31"/>
                </a:cubicBezTo>
                <a:cubicBezTo>
                  <a:pt x="559" y="31"/>
                  <a:pt x="560" y="32"/>
                  <a:pt x="562" y="32"/>
                </a:cubicBezTo>
                <a:close/>
                <a:moveTo>
                  <a:pt x="276" y="32"/>
                </a:moveTo>
                <a:cubicBezTo>
                  <a:pt x="288" y="32"/>
                  <a:pt x="288" y="32"/>
                  <a:pt x="288" y="32"/>
                </a:cubicBezTo>
                <a:cubicBezTo>
                  <a:pt x="288" y="43"/>
                  <a:pt x="288" y="43"/>
                  <a:pt x="288" y="43"/>
                </a:cubicBezTo>
                <a:cubicBezTo>
                  <a:pt x="276" y="43"/>
                  <a:pt x="276" y="43"/>
                  <a:pt x="276" y="43"/>
                </a:cubicBezTo>
                <a:cubicBezTo>
                  <a:pt x="276" y="84"/>
                  <a:pt x="276" y="84"/>
                  <a:pt x="276" y="84"/>
                </a:cubicBezTo>
                <a:cubicBezTo>
                  <a:pt x="263" y="84"/>
                  <a:pt x="263" y="84"/>
                  <a:pt x="263" y="84"/>
                </a:cubicBezTo>
                <a:cubicBezTo>
                  <a:pt x="263" y="48"/>
                  <a:pt x="263" y="48"/>
                  <a:pt x="263" y="48"/>
                </a:cubicBezTo>
                <a:cubicBezTo>
                  <a:pt x="263" y="44"/>
                  <a:pt x="262" y="43"/>
                  <a:pt x="257" y="39"/>
                </a:cubicBezTo>
                <a:cubicBezTo>
                  <a:pt x="250" y="33"/>
                  <a:pt x="250" y="33"/>
                  <a:pt x="250" y="33"/>
                </a:cubicBezTo>
                <a:cubicBezTo>
                  <a:pt x="250" y="32"/>
                  <a:pt x="250" y="32"/>
                  <a:pt x="250" y="32"/>
                </a:cubicBezTo>
                <a:cubicBezTo>
                  <a:pt x="263" y="32"/>
                  <a:pt x="263" y="32"/>
                  <a:pt x="263" y="32"/>
                </a:cubicBezTo>
                <a:cubicBezTo>
                  <a:pt x="263" y="23"/>
                  <a:pt x="263" y="23"/>
                  <a:pt x="263" y="23"/>
                </a:cubicBezTo>
                <a:cubicBezTo>
                  <a:pt x="263" y="9"/>
                  <a:pt x="272" y="0"/>
                  <a:pt x="292" y="4"/>
                </a:cubicBezTo>
                <a:cubicBezTo>
                  <a:pt x="295" y="15"/>
                  <a:pt x="295" y="15"/>
                  <a:pt x="295" y="15"/>
                </a:cubicBezTo>
                <a:cubicBezTo>
                  <a:pt x="294" y="16"/>
                  <a:pt x="294" y="16"/>
                  <a:pt x="294" y="16"/>
                </a:cubicBezTo>
                <a:cubicBezTo>
                  <a:pt x="284" y="11"/>
                  <a:pt x="276" y="14"/>
                  <a:pt x="276" y="23"/>
                </a:cubicBezTo>
                <a:lnTo>
                  <a:pt x="276" y="32"/>
                </a:lnTo>
                <a:close/>
                <a:moveTo>
                  <a:pt x="398" y="52"/>
                </a:moveTo>
                <a:cubicBezTo>
                  <a:pt x="398" y="84"/>
                  <a:pt x="398" y="84"/>
                  <a:pt x="398" y="84"/>
                </a:cubicBezTo>
                <a:cubicBezTo>
                  <a:pt x="385" y="84"/>
                  <a:pt x="385" y="84"/>
                  <a:pt x="385" y="84"/>
                </a:cubicBezTo>
                <a:cubicBezTo>
                  <a:pt x="385" y="56"/>
                  <a:pt x="385" y="56"/>
                  <a:pt x="385" y="56"/>
                </a:cubicBezTo>
                <a:cubicBezTo>
                  <a:pt x="385" y="50"/>
                  <a:pt x="384" y="43"/>
                  <a:pt x="375" y="43"/>
                </a:cubicBezTo>
                <a:cubicBezTo>
                  <a:pt x="366" y="43"/>
                  <a:pt x="363" y="49"/>
                  <a:pt x="363" y="56"/>
                </a:cubicBezTo>
                <a:cubicBezTo>
                  <a:pt x="363" y="84"/>
                  <a:pt x="363" y="84"/>
                  <a:pt x="363" y="84"/>
                </a:cubicBezTo>
                <a:cubicBezTo>
                  <a:pt x="350" y="84"/>
                  <a:pt x="350" y="84"/>
                  <a:pt x="350" y="84"/>
                </a:cubicBezTo>
                <a:cubicBezTo>
                  <a:pt x="350" y="46"/>
                  <a:pt x="350" y="46"/>
                  <a:pt x="350" y="46"/>
                </a:cubicBezTo>
                <a:cubicBezTo>
                  <a:pt x="350" y="40"/>
                  <a:pt x="350" y="39"/>
                  <a:pt x="344" y="35"/>
                </a:cubicBezTo>
                <a:cubicBezTo>
                  <a:pt x="341" y="33"/>
                  <a:pt x="341" y="33"/>
                  <a:pt x="341" y="33"/>
                </a:cubicBezTo>
                <a:cubicBezTo>
                  <a:pt x="341" y="33"/>
                  <a:pt x="341" y="33"/>
                  <a:pt x="341" y="33"/>
                </a:cubicBezTo>
                <a:cubicBezTo>
                  <a:pt x="351" y="33"/>
                  <a:pt x="351" y="33"/>
                  <a:pt x="351" y="33"/>
                </a:cubicBezTo>
                <a:cubicBezTo>
                  <a:pt x="351" y="33"/>
                  <a:pt x="351" y="33"/>
                  <a:pt x="351" y="33"/>
                </a:cubicBezTo>
                <a:cubicBezTo>
                  <a:pt x="362" y="33"/>
                  <a:pt x="362" y="33"/>
                  <a:pt x="362" y="33"/>
                </a:cubicBezTo>
                <a:cubicBezTo>
                  <a:pt x="362" y="40"/>
                  <a:pt x="362" y="40"/>
                  <a:pt x="362" y="40"/>
                </a:cubicBezTo>
                <a:cubicBezTo>
                  <a:pt x="362" y="40"/>
                  <a:pt x="362" y="40"/>
                  <a:pt x="362" y="40"/>
                </a:cubicBezTo>
                <a:cubicBezTo>
                  <a:pt x="367" y="34"/>
                  <a:pt x="373" y="31"/>
                  <a:pt x="379" y="31"/>
                </a:cubicBezTo>
                <a:cubicBezTo>
                  <a:pt x="391" y="31"/>
                  <a:pt x="398" y="40"/>
                  <a:pt x="398" y="52"/>
                </a:cubicBezTo>
                <a:close/>
                <a:moveTo>
                  <a:pt x="134" y="74"/>
                </a:moveTo>
                <a:cubicBezTo>
                  <a:pt x="134" y="74"/>
                  <a:pt x="134" y="74"/>
                  <a:pt x="134" y="74"/>
                </a:cubicBezTo>
                <a:cubicBezTo>
                  <a:pt x="134" y="74"/>
                  <a:pt x="128" y="84"/>
                  <a:pt x="128" y="84"/>
                </a:cubicBezTo>
                <a:cubicBezTo>
                  <a:pt x="117" y="87"/>
                  <a:pt x="105" y="84"/>
                  <a:pt x="105" y="67"/>
                </a:cubicBezTo>
                <a:cubicBezTo>
                  <a:pt x="105" y="44"/>
                  <a:pt x="105" y="44"/>
                  <a:pt x="105" y="44"/>
                </a:cubicBezTo>
                <a:cubicBezTo>
                  <a:pt x="105" y="46"/>
                  <a:pt x="105" y="46"/>
                  <a:pt x="105" y="46"/>
                </a:cubicBezTo>
                <a:cubicBezTo>
                  <a:pt x="105" y="43"/>
                  <a:pt x="105" y="43"/>
                  <a:pt x="98" y="37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105" y="33"/>
                  <a:pt x="105" y="33"/>
                  <a:pt x="105" y="33"/>
                </a:cubicBezTo>
                <a:cubicBezTo>
                  <a:pt x="110" y="18"/>
                  <a:pt x="110" y="18"/>
                  <a:pt x="110" y="18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18" y="33"/>
                  <a:pt x="118" y="33"/>
                  <a:pt x="118" y="33"/>
                </a:cubicBezTo>
                <a:cubicBezTo>
                  <a:pt x="132" y="33"/>
                  <a:pt x="132" y="33"/>
                  <a:pt x="132" y="33"/>
                </a:cubicBezTo>
                <a:cubicBezTo>
                  <a:pt x="132" y="44"/>
                  <a:pt x="132" y="44"/>
                  <a:pt x="132" y="44"/>
                </a:cubicBezTo>
                <a:cubicBezTo>
                  <a:pt x="118" y="44"/>
                  <a:pt x="118" y="44"/>
                  <a:pt x="118" y="44"/>
                </a:cubicBezTo>
                <a:cubicBezTo>
                  <a:pt x="118" y="67"/>
                  <a:pt x="118" y="67"/>
                  <a:pt x="118" y="67"/>
                </a:cubicBezTo>
                <a:cubicBezTo>
                  <a:pt x="118" y="76"/>
                  <a:pt x="125" y="76"/>
                  <a:pt x="134" y="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31800" y="3908991"/>
            <a:ext cx="5459413" cy="1499975"/>
          </a:xfrm>
        </p:spPr>
        <p:txBody>
          <a:bodyPr/>
          <a:lstStyle>
            <a:lvl1pPr>
              <a:defRPr sz="3200" b="0"/>
            </a:lvl1pPr>
          </a:lstStyle>
          <a:p>
            <a:r>
              <a:rPr lang="en-US" dirty="0" smtClean="0"/>
              <a:t>Click to add </a:t>
            </a:r>
            <a:br>
              <a:rPr lang="en-US" dirty="0" smtClean="0"/>
            </a:br>
            <a:r>
              <a:rPr lang="en-US" dirty="0" smtClean="0"/>
              <a:t>handout 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" r="42765"/>
          <a:stretch/>
        </p:blipFill>
        <p:spPr>
          <a:xfrm>
            <a:off x="5171991" y="0"/>
            <a:ext cx="3972010" cy="680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6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31800" y="729044"/>
            <a:ext cx="5640388" cy="763325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069" y="6401912"/>
            <a:ext cx="382003" cy="20703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Kozuka Gothic Pr6N L" panose="020B0200000000000000" pitchFamily="34" charset="-128"/>
                <a:cs typeface="Arial" panose="020B0604020202020204" pitchFamily="34" charset="0"/>
              </a:defRPr>
            </a:lvl1pPr>
          </a:lstStyle>
          <a:p>
            <a:fld id="{71EB5210-7F05-4119-8BDF-F623651906D1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Freeform 4"/>
          <p:cNvSpPr>
            <a:spLocks noEditPoints="1"/>
          </p:cNvSpPr>
          <p:nvPr userDrawn="1"/>
        </p:nvSpPr>
        <p:spPr bwMode="auto">
          <a:xfrm>
            <a:off x="7991943" y="6433987"/>
            <a:ext cx="719988" cy="114961"/>
          </a:xfrm>
          <a:custGeom>
            <a:avLst/>
            <a:gdLst>
              <a:gd name="T0" fmla="*/ 230 w 562"/>
              <a:gd name="T1" fmla="*/ 85 h 87"/>
              <a:gd name="T2" fmla="*/ 231 w 562"/>
              <a:gd name="T3" fmla="*/ 75 h 87"/>
              <a:gd name="T4" fmla="*/ 214 w 562"/>
              <a:gd name="T5" fmla="*/ 53 h 87"/>
              <a:gd name="T6" fmla="*/ 495 w 562"/>
              <a:gd name="T7" fmla="*/ 31 h 87"/>
              <a:gd name="T8" fmla="*/ 519 w 562"/>
              <a:gd name="T9" fmla="*/ 70 h 87"/>
              <a:gd name="T10" fmla="*/ 520 w 562"/>
              <a:gd name="T11" fmla="*/ 63 h 87"/>
              <a:gd name="T12" fmla="*/ 508 w 562"/>
              <a:gd name="T13" fmla="*/ 53 h 87"/>
              <a:gd name="T14" fmla="*/ 318 w 562"/>
              <a:gd name="T15" fmla="*/ 85 h 87"/>
              <a:gd name="T16" fmla="*/ 319 w 562"/>
              <a:gd name="T17" fmla="*/ 75 h 87"/>
              <a:gd name="T18" fmla="*/ 301 w 562"/>
              <a:gd name="T19" fmla="*/ 53 h 87"/>
              <a:gd name="T20" fmla="*/ 49 w 562"/>
              <a:gd name="T21" fmla="*/ 44 h 87"/>
              <a:gd name="T22" fmla="*/ 11 w 562"/>
              <a:gd name="T23" fmla="*/ 8 h 87"/>
              <a:gd name="T24" fmla="*/ 4 w 562"/>
              <a:gd name="T25" fmla="*/ 12 h 87"/>
              <a:gd name="T26" fmla="*/ 66 w 562"/>
              <a:gd name="T27" fmla="*/ 62 h 87"/>
              <a:gd name="T28" fmla="*/ 46 w 562"/>
              <a:gd name="T29" fmla="*/ 23 h 87"/>
              <a:gd name="T30" fmla="*/ 23 w 562"/>
              <a:gd name="T31" fmla="*/ 39 h 87"/>
              <a:gd name="T32" fmla="*/ 23 w 562"/>
              <a:gd name="T33" fmla="*/ 50 h 87"/>
              <a:gd name="T34" fmla="*/ 91 w 562"/>
              <a:gd name="T35" fmla="*/ 15 h 87"/>
              <a:gd name="T36" fmla="*/ 91 w 562"/>
              <a:gd name="T37" fmla="*/ 15 h 87"/>
              <a:gd name="T38" fmla="*/ 76 w 562"/>
              <a:gd name="T39" fmla="*/ 84 h 87"/>
              <a:gd name="T40" fmla="*/ 70 w 562"/>
              <a:gd name="T41" fmla="*/ 33 h 87"/>
              <a:gd name="T42" fmla="*/ 176 w 562"/>
              <a:gd name="T43" fmla="*/ 8 h 87"/>
              <a:gd name="T44" fmla="*/ 162 w 562"/>
              <a:gd name="T45" fmla="*/ 31 h 87"/>
              <a:gd name="T46" fmla="*/ 181 w 562"/>
              <a:gd name="T47" fmla="*/ 76 h 87"/>
              <a:gd name="T48" fmla="*/ 172 w 562"/>
              <a:gd name="T49" fmla="*/ 5 h 87"/>
              <a:gd name="T50" fmla="*/ 181 w 562"/>
              <a:gd name="T51" fmla="*/ 58 h 87"/>
              <a:gd name="T52" fmla="*/ 441 w 562"/>
              <a:gd name="T53" fmla="*/ 7 h 87"/>
              <a:gd name="T54" fmla="*/ 430 w 562"/>
              <a:gd name="T55" fmla="*/ 31 h 87"/>
              <a:gd name="T56" fmla="*/ 449 w 562"/>
              <a:gd name="T57" fmla="*/ 76 h 87"/>
              <a:gd name="T58" fmla="*/ 439 w 562"/>
              <a:gd name="T59" fmla="*/ 5 h 87"/>
              <a:gd name="T60" fmla="*/ 448 w 562"/>
              <a:gd name="T61" fmla="*/ 58 h 87"/>
              <a:gd name="T62" fmla="*/ 556 w 562"/>
              <a:gd name="T63" fmla="*/ 43 h 87"/>
              <a:gd name="T64" fmla="*/ 529 w 562"/>
              <a:gd name="T65" fmla="*/ 46 h 87"/>
              <a:gd name="T66" fmla="*/ 542 w 562"/>
              <a:gd name="T67" fmla="*/ 32 h 87"/>
              <a:gd name="T68" fmla="*/ 562 w 562"/>
              <a:gd name="T69" fmla="*/ 32 h 87"/>
              <a:gd name="T70" fmla="*/ 276 w 562"/>
              <a:gd name="T71" fmla="*/ 43 h 87"/>
              <a:gd name="T72" fmla="*/ 257 w 562"/>
              <a:gd name="T73" fmla="*/ 38 h 87"/>
              <a:gd name="T74" fmla="*/ 263 w 562"/>
              <a:gd name="T75" fmla="*/ 23 h 87"/>
              <a:gd name="T76" fmla="*/ 276 w 562"/>
              <a:gd name="T77" fmla="*/ 23 h 87"/>
              <a:gd name="T78" fmla="*/ 385 w 562"/>
              <a:gd name="T79" fmla="*/ 84 h 87"/>
              <a:gd name="T80" fmla="*/ 363 w 562"/>
              <a:gd name="T81" fmla="*/ 84 h 87"/>
              <a:gd name="T82" fmla="*/ 341 w 562"/>
              <a:gd name="T83" fmla="*/ 33 h 87"/>
              <a:gd name="T84" fmla="*/ 362 w 562"/>
              <a:gd name="T85" fmla="*/ 32 h 87"/>
              <a:gd name="T86" fmla="*/ 398 w 562"/>
              <a:gd name="T87" fmla="*/ 51 h 87"/>
              <a:gd name="T88" fmla="*/ 105 w 562"/>
              <a:gd name="T89" fmla="*/ 67 h 87"/>
              <a:gd name="T90" fmla="*/ 93 w 562"/>
              <a:gd name="T91" fmla="*/ 33 h 87"/>
              <a:gd name="T92" fmla="*/ 118 w 562"/>
              <a:gd name="T93" fmla="*/ 18 h 87"/>
              <a:gd name="T94" fmla="*/ 118 w 562"/>
              <a:gd name="T95" fmla="*/ 4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62" h="87">
                <a:moveTo>
                  <a:pt x="253" y="59"/>
                </a:moveTo>
                <a:cubicBezTo>
                  <a:pt x="253" y="41"/>
                  <a:pt x="242" y="31"/>
                  <a:pt x="228" y="31"/>
                </a:cubicBezTo>
                <a:cubicBezTo>
                  <a:pt x="212" y="31"/>
                  <a:pt x="201" y="42"/>
                  <a:pt x="201" y="58"/>
                </a:cubicBezTo>
                <a:cubicBezTo>
                  <a:pt x="201" y="74"/>
                  <a:pt x="213" y="85"/>
                  <a:pt x="230" y="85"/>
                </a:cubicBezTo>
                <a:cubicBezTo>
                  <a:pt x="235" y="85"/>
                  <a:pt x="240" y="84"/>
                  <a:pt x="244" y="83"/>
                </a:cubicBezTo>
                <a:cubicBezTo>
                  <a:pt x="251" y="70"/>
                  <a:pt x="251" y="70"/>
                  <a:pt x="251" y="70"/>
                </a:cubicBezTo>
                <a:cubicBezTo>
                  <a:pt x="250" y="70"/>
                  <a:pt x="250" y="70"/>
                  <a:pt x="250" y="70"/>
                </a:cubicBezTo>
                <a:cubicBezTo>
                  <a:pt x="244" y="73"/>
                  <a:pt x="237" y="75"/>
                  <a:pt x="231" y="75"/>
                </a:cubicBezTo>
                <a:cubicBezTo>
                  <a:pt x="222" y="75"/>
                  <a:pt x="214" y="70"/>
                  <a:pt x="214" y="63"/>
                </a:cubicBezTo>
                <a:cubicBezTo>
                  <a:pt x="253" y="63"/>
                  <a:pt x="253" y="63"/>
                  <a:pt x="253" y="63"/>
                </a:cubicBezTo>
                <a:lnTo>
                  <a:pt x="253" y="59"/>
                </a:lnTo>
                <a:close/>
                <a:moveTo>
                  <a:pt x="214" y="53"/>
                </a:moveTo>
                <a:cubicBezTo>
                  <a:pt x="215" y="46"/>
                  <a:pt x="219" y="41"/>
                  <a:pt x="227" y="41"/>
                </a:cubicBezTo>
                <a:cubicBezTo>
                  <a:pt x="235" y="41"/>
                  <a:pt x="240" y="46"/>
                  <a:pt x="240" y="53"/>
                </a:cubicBezTo>
                <a:lnTo>
                  <a:pt x="214" y="53"/>
                </a:lnTo>
                <a:close/>
                <a:moveTo>
                  <a:pt x="495" y="31"/>
                </a:moveTo>
                <a:cubicBezTo>
                  <a:pt x="480" y="31"/>
                  <a:pt x="468" y="42"/>
                  <a:pt x="468" y="58"/>
                </a:cubicBezTo>
                <a:cubicBezTo>
                  <a:pt x="468" y="74"/>
                  <a:pt x="480" y="85"/>
                  <a:pt x="497" y="85"/>
                </a:cubicBezTo>
                <a:cubicBezTo>
                  <a:pt x="503" y="85"/>
                  <a:pt x="507" y="84"/>
                  <a:pt x="511" y="83"/>
                </a:cubicBezTo>
                <a:cubicBezTo>
                  <a:pt x="519" y="70"/>
                  <a:pt x="519" y="70"/>
                  <a:pt x="519" y="70"/>
                </a:cubicBezTo>
                <a:cubicBezTo>
                  <a:pt x="518" y="70"/>
                  <a:pt x="518" y="70"/>
                  <a:pt x="518" y="70"/>
                </a:cubicBezTo>
                <a:cubicBezTo>
                  <a:pt x="511" y="73"/>
                  <a:pt x="505" y="75"/>
                  <a:pt x="499" y="75"/>
                </a:cubicBezTo>
                <a:cubicBezTo>
                  <a:pt x="490" y="75"/>
                  <a:pt x="482" y="70"/>
                  <a:pt x="481" y="63"/>
                </a:cubicBezTo>
                <a:cubicBezTo>
                  <a:pt x="520" y="63"/>
                  <a:pt x="520" y="63"/>
                  <a:pt x="520" y="63"/>
                </a:cubicBezTo>
                <a:cubicBezTo>
                  <a:pt x="522" y="43"/>
                  <a:pt x="511" y="31"/>
                  <a:pt x="495" y="31"/>
                </a:cubicBezTo>
                <a:close/>
                <a:moveTo>
                  <a:pt x="481" y="53"/>
                </a:moveTo>
                <a:cubicBezTo>
                  <a:pt x="482" y="46"/>
                  <a:pt x="487" y="41"/>
                  <a:pt x="495" y="41"/>
                </a:cubicBezTo>
                <a:cubicBezTo>
                  <a:pt x="503" y="41"/>
                  <a:pt x="508" y="46"/>
                  <a:pt x="508" y="53"/>
                </a:cubicBezTo>
                <a:lnTo>
                  <a:pt x="481" y="53"/>
                </a:lnTo>
                <a:close/>
                <a:moveTo>
                  <a:pt x="315" y="31"/>
                </a:moveTo>
                <a:cubicBezTo>
                  <a:pt x="300" y="31"/>
                  <a:pt x="288" y="42"/>
                  <a:pt x="288" y="58"/>
                </a:cubicBezTo>
                <a:cubicBezTo>
                  <a:pt x="288" y="74"/>
                  <a:pt x="300" y="85"/>
                  <a:pt x="318" y="85"/>
                </a:cubicBezTo>
                <a:cubicBezTo>
                  <a:pt x="323" y="85"/>
                  <a:pt x="327" y="84"/>
                  <a:pt x="331" y="83"/>
                </a:cubicBezTo>
                <a:cubicBezTo>
                  <a:pt x="339" y="70"/>
                  <a:pt x="339" y="70"/>
                  <a:pt x="339" y="70"/>
                </a:cubicBezTo>
                <a:cubicBezTo>
                  <a:pt x="338" y="70"/>
                  <a:pt x="338" y="70"/>
                  <a:pt x="338" y="70"/>
                </a:cubicBezTo>
                <a:cubicBezTo>
                  <a:pt x="331" y="73"/>
                  <a:pt x="325" y="75"/>
                  <a:pt x="319" y="75"/>
                </a:cubicBezTo>
                <a:cubicBezTo>
                  <a:pt x="310" y="75"/>
                  <a:pt x="302" y="70"/>
                  <a:pt x="301" y="63"/>
                </a:cubicBezTo>
                <a:cubicBezTo>
                  <a:pt x="341" y="63"/>
                  <a:pt x="341" y="63"/>
                  <a:pt x="341" y="63"/>
                </a:cubicBezTo>
                <a:cubicBezTo>
                  <a:pt x="342" y="43"/>
                  <a:pt x="331" y="31"/>
                  <a:pt x="315" y="31"/>
                </a:cubicBezTo>
                <a:close/>
                <a:moveTo>
                  <a:pt x="301" y="53"/>
                </a:moveTo>
                <a:cubicBezTo>
                  <a:pt x="302" y="46"/>
                  <a:pt x="307" y="41"/>
                  <a:pt x="315" y="41"/>
                </a:cubicBezTo>
                <a:cubicBezTo>
                  <a:pt x="323" y="41"/>
                  <a:pt x="328" y="46"/>
                  <a:pt x="328" y="53"/>
                </a:cubicBezTo>
                <a:lnTo>
                  <a:pt x="301" y="53"/>
                </a:lnTo>
                <a:close/>
                <a:moveTo>
                  <a:pt x="49" y="44"/>
                </a:moveTo>
                <a:cubicBezTo>
                  <a:pt x="49" y="44"/>
                  <a:pt x="49" y="44"/>
                  <a:pt x="49" y="44"/>
                </a:cubicBezTo>
                <a:cubicBezTo>
                  <a:pt x="57" y="41"/>
                  <a:pt x="62" y="36"/>
                  <a:pt x="62" y="27"/>
                </a:cubicBezTo>
                <a:cubicBezTo>
                  <a:pt x="62" y="13"/>
                  <a:pt x="51" y="8"/>
                  <a:pt x="39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4" y="12"/>
                  <a:pt x="4" y="12"/>
                  <a:pt x="4" y="12"/>
                </a:cubicBezTo>
                <a:cubicBezTo>
                  <a:pt x="9" y="16"/>
                  <a:pt x="9" y="17"/>
                  <a:pt x="9" y="20"/>
                </a:cubicBezTo>
                <a:cubicBezTo>
                  <a:pt x="9" y="84"/>
                  <a:pt x="9" y="84"/>
                  <a:pt x="9" y="84"/>
                </a:cubicBezTo>
                <a:cubicBezTo>
                  <a:pt x="37" y="84"/>
                  <a:pt x="37" y="84"/>
                  <a:pt x="37" y="84"/>
                </a:cubicBezTo>
                <a:cubicBezTo>
                  <a:pt x="51" y="84"/>
                  <a:pt x="66" y="79"/>
                  <a:pt x="66" y="62"/>
                </a:cubicBezTo>
                <a:cubicBezTo>
                  <a:pt x="66" y="53"/>
                  <a:pt x="59" y="45"/>
                  <a:pt x="49" y="44"/>
                </a:cubicBezTo>
                <a:close/>
                <a:moveTo>
                  <a:pt x="23" y="20"/>
                </a:moveTo>
                <a:cubicBezTo>
                  <a:pt x="34" y="20"/>
                  <a:pt x="34" y="20"/>
                  <a:pt x="34" y="20"/>
                </a:cubicBezTo>
                <a:cubicBezTo>
                  <a:pt x="42" y="20"/>
                  <a:pt x="44" y="21"/>
                  <a:pt x="46" y="23"/>
                </a:cubicBezTo>
                <a:cubicBezTo>
                  <a:pt x="48" y="24"/>
                  <a:pt x="49" y="27"/>
                  <a:pt x="49" y="29"/>
                </a:cubicBezTo>
                <a:cubicBezTo>
                  <a:pt x="49" y="32"/>
                  <a:pt x="48" y="34"/>
                  <a:pt x="46" y="36"/>
                </a:cubicBezTo>
                <a:cubicBezTo>
                  <a:pt x="44" y="38"/>
                  <a:pt x="41" y="39"/>
                  <a:pt x="35" y="39"/>
                </a:cubicBezTo>
                <a:cubicBezTo>
                  <a:pt x="23" y="39"/>
                  <a:pt x="23" y="39"/>
                  <a:pt x="23" y="39"/>
                </a:cubicBezTo>
                <a:lnTo>
                  <a:pt x="23" y="20"/>
                </a:lnTo>
                <a:close/>
                <a:moveTo>
                  <a:pt x="35" y="72"/>
                </a:moveTo>
                <a:cubicBezTo>
                  <a:pt x="23" y="72"/>
                  <a:pt x="23" y="72"/>
                  <a:pt x="23" y="72"/>
                </a:cubicBezTo>
                <a:cubicBezTo>
                  <a:pt x="23" y="50"/>
                  <a:pt x="23" y="50"/>
                  <a:pt x="23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47" y="50"/>
                  <a:pt x="52" y="53"/>
                  <a:pt x="52" y="61"/>
                </a:cubicBezTo>
                <a:cubicBezTo>
                  <a:pt x="52" y="71"/>
                  <a:pt x="42" y="72"/>
                  <a:pt x="35" y="72"/>
                </a:cubicBezTo>
                <a:close/>
                <a:moveTo>
                  <a:pt x="91" y="15"/>
                </a:moveTo>
                <a:cubicBezTo>
                  <a:pt x="91" y="19"/>
                  <a:pt x="87" y="23"/>
                  <a:pt x="83" y="23"/>
                </a:cubicBezTo>
                <a:cubicBezTo>
                  <a:pt x="78" y="23"/>
                  <a:pt x="75" y="19"/>
                  <a:pt x="75" y="15"/>
                </a:cubicBezTo>
                <a:cubicBezTo>
                  <a:pt x="75" y="11"/>
                  <a:pt x="78" y="7"/>
                  <a:pt x="83" y="7"/>
                </a:cubicBezTo>
                <a:cubicBezTo>
                  <a:pt x="87" y="7"/>
                  <a:pt x="91" y="11"/>
                  <a:pt x="91" y="15"/>
                </a:cubicBezTo>
                <a:close/>
                <a:moveTo>
                  <a:pt x="70" y="32"/>
                </a:moveTo>
                <a:cubicBezTo>
                  <a:pt x="89" y="32"/>
                  <a:pt x="89" y="32"/>
                  <a:pt x="89" y="32"/>
                </a:cubicBezTo>
                <a:cubicBezTo>
                  <a:pt x="89" y="84"/>
                  <a:pt x="89" y="84"/>
                  <a:pt x="89" y="84"/>
                </a:cubicBezTo>
                <a:cubicBezTo>
                  <a:pt x="76" y="84"/>
                  <a:pt x="76" y="84"/>
                  <a:pt x="76" y="84"/>
                </a:cubicBezTo>
                <a:cubicBezTo>
                  <a:pt x="76" y="43"/>
                  <a:pt x="76" y="43"/>
                  <a:pt x="76" y="43"/>
                </a:cubicBezTo>
                <a:cubicBezTo>
                  <a:pt x="76" y="43"/>
                  <a:pt x="76" y="43"/>
                  <a:pt x="76" y="43"/>
                </a:cubicBezTo>
                <a:cubicBezTo>
                  <a:pt x="76" y="39"/>
                  <a:pt x="76" y="38"/>
                  <a:pt x="72" y="35"/>
                </a:cubicBezTo>
                <a:cubicBezTo>
                  <a:pt x="70" y="33"/>
                  <a:pt x="70" y="33"/>
                  <a:pt x="70" y="33"/>
                </a:cubicBezTo>
                <a:lnTo>
                  <a:pt x="70" y="32"/>
                </a:lnTo>
                <a:close/>
                <a:moveTo>
                  <a:pt x="172" y="5"/>
                </a:moveTo>
                <a:cubicBezTo>
                  <a:pt x="172" y="6"/>
                  <a:pt x="172" y="6"/>
                  <a:pt x="172" y="6"/>
                </a:cubicBezTo>
                <a:cubicBezTo>
                  <a:pt x="176" y="8"/>
                  <a:pt x="176" y="8"/>
                  <a:pt x="176" y="8"/>
                </a:cubicBezTo>
                <a:cubicBezTo>
                  <a:pt x="180" y="11"/>
                  <a:pt x="180" y="12"/>
                  <a:pt x="180" y="15"/>
                </a:cubicBezTo>
                <a:cubicBezTo>
                  <a:pt x="180" y="39"/>
                  <a:pt x="180" y="39"/>
                  <a:pt x="180" y="39"/>
                </a:cubicBezTo>
                <a:cubicBezTo>
                  <a:pt x="180" y="39"/>
                  <a:pt x="180" y="39"/>
                  <a:pt x="180" y="39"/>
                </a:cubicBezTo>
                <a:cubicBezTo>
                  <a:pt x="177" y="36"/>
                  <a:pt x="172" y="31"/>
                  <a:pt x="162" y="31"/>
                </a:cubicBezTo>
                <a:cubicBezTo>
                  <a:pt x="148" y="31"/>
                  <a:pt x="138" y="43"/>
                  <a:pt x="138" y="58"/>
                </a:cubicBezTo>
                <a:cubicBezTo>
                  <a:pt x="138" y="73"/>
                  <a:pt x="147" y="85"/>
                  <a:pt x="163" y="85"/>
                </a:cubicBezTo>
                <a:cubicBezTo>
                  <a:pt x="170" y="85"/>
                  <a:pt x="177" y="82"/>
                  <a:pt x="181" y="76"/>
                </a:cubicBezTo>
                <a:cubicBezTo>
                  <a:pt x="181" y="76"/>
                  <a:pt x="181" y="76"/>
                  <a:pt x="181" y="76"/>
                </a:cubicBezTo>
                <a:cubicBezTo>
                  <a:pt x="182" y="84"/>
                  <a:pt x="182" y="84"/>
                  <a:pt x="182" y="84"/>
                </a:cubicBezTo>
                <a:cubicBezTo>
                  <a:pt x="193" y="84"/>
                  <a:pt x="193" y="84"/>
                  <a:pt x="193" y="84"/>
                </a:cubicBezTo>
                <a:cubicBezTo>
                  <a:pt x="193" y="5"/>
                  <a:pt x="193" y="5"/>
                  <a:pt x="193" y="5"/>
                </a:cubicBezTo>
                <a:lnTo>
                  <a:pt x="172" y="5"/>
                </a:lnTo>
                <a:close/>
                <a:moveTo>
                  <a:pt x="166" y="74"/>
                </a:moveTo>
                <a:cubicBezTo>
                  <a:pt x="156" y="74"/>
                  <a:pt x="150" y="66"/>
                  <a:pt x="150" y="58"/>
                </a:cubicBezTo>
                <a:cubicBezTo>
                  <a:pt x="150" y="50"/>
                  <a:pt x="156" y="43"/>
                  <a:pt x="166" y="43"/>
                </a:cubicBezTo>
                <a:cubicBezTo>
                  <a:pt x="175" y="43"/>
                  <a:pt x="181" y="50"/>
                  <a:pt x="181" y="58"/>
                </a:cubicBezTo>
                <a:cubicBezTo>
                  <a:pt x="181" y="66"/>
                  <a:pt x="175" y="74"/>
                  <a:pt x="166" y="74"/>
                </a:cubicBezTo>
                <a:close/>
                <a:moveTo>
                  <a:pt x="439" y="5"/>
                </a:moveTo>
                <a:cubicBezTo>
                  <a:pt x="439" y="6"/>
                  <a:pt x="439" y="6"/>
                  <a:pt x="439" y="6"/>
                </a:cubicBezTo>
                <a:cubicBezTo>
                  <a:pt x="441" y="7"/>
                  <a:pt x="441" y="7"/>
                  <a:pt x="441" y="7"/>
                </a:cubicBezTo>
                <a:cubicBezTo>
                  <a:pt x="447" y="11"/>
                  <a:pt x="448" y="12"/>
                  <a:pt x="448" y="19"/>
                </a:cubicBezTo>
                <a:cubicBezTo>
                  <a:pt x="448" y="39"/>
                  <a:pt x="448" y="39"/>
                  <a:pt x="448" y="39"/>
                </a:cubicBezTo>
                <a:cubicBezTo>
                  <a:pt x="448" y="39"/>
                  <a:pt x="448" y="39"/>
                  <a:pt x="448" y="39"/>
                </a:cubicBezTo>
                <a:cubicBezTo>
                  <a:pt x="445" y="36"/>
                  <a:pt x="440" y="31"/>
                  <a:pt x="430" y="31"/>
                </a:cubicBezTo>
                <a:cubicBezTo>
                  <a:pt x="415" y="31"/>
                  <a:pt x="405" y="43"/>
                  <a:pt x="405" y="58"/>
                </a:cubicBezTo>
                <a:cubicBezTo>
                  <a:pt x="405" y="73"/>
                  <a:pt x="415" y="85"/>
                  <a:pt x="431" y="85"/>
                </a:cubicBezTo>
                <a:cubicBezTo>
                  <a:pt x="438" y="85"/>
                  <a:pt x="445" y="82"/>
                  <a:pt x="448" y="76"/>
                </a:cubicBezTo>
                <a:cubicBezTo>
                  <a:pt x="449" y="76"/>
                  <a:pt x="449" y="76"/>
                  <a:pt x="449" y="76"/>
                </a:cubicBezTo>
                <a:cubicBezTo>
                  <a:pt x="450" y="84"/>
                  <a:pt x="450" y="84"/>
                  <a:pt x="450" y="84"/>
                </a:cubicBezTo>
                <a:cubicBezTo>
                  <a:pt x="461" y="84"/>
                  <a:pt x="461" y="84"/>
                  <a:pt x="461" y="84"/>
                </a:cubicBezTo>
                <a:cubicBezTo>
                  <a:pt x="461" y="5"/>
                  <a:pt x="461" y="5"/>
                  <a:pt x="461" y="5"/>
                </a:cubicBezTo>
                <a:lnTo>
                  <a:pt x="439" y="5"/>
                </a:lnTo>
                <a:close/>
                <a:moveTo>
                  <a:pt x="433" y="74"/>
                </a:moveTo>
                <a:cubicBezTo>
                  <a:pt x="424" y="74"/>
                  <a:pt x="418" y="66"/>
                  <a:pt x="418" y="58"/>
                </a:cubicBezTo>
                <a:cubicBezTo>
                  <a:pt x="418" y="50"/>
                  <a:pt x="424" y="43"/>
                  <a:pt x="433" y="43"/>
                </a:cubicBezTo>
                <a:cubicBezTo>
                  <a:pt x="443" y="43"/>
                  <a:pt x="448" y="50"/>
                  <a:pt x="448" y="58"/>
                </a:cubicBezTo>
                <a:cubicBezTo>
                  <a:pt x="448" y="66"/>
                  <a:pt x="443" y="74"/>
                  <a:pt x="433" y="74"/>
                </a:cubicBezTo>
                <a:close/>
                <a:moveTo>
                  <a:pt x="562" y="32"/>
                </a:moveTo>
                <a:cubicBezTo>
                  <a:pt x="562" y="44"/>
                  <a:pt x="562" y="44"/>
                  <a:pt x="562" y="44"/>
                </a:cubicBezTo>
                <a:cubicBezTo>
                  <a:pt x="560" y="44"/>
                  <a:pt x="558" y="43"/>
                  <a:pt x="556" y="43"/>
                </a:cubicBezTo>
                <a:cubicBezTo>
                  <a:pt x="543" y="43"/>
                  <a:pt x="542" y="54"/>
                  <a:pt x="542" y="56"/>
                </a:cubicBezTo>
                <a:cubicBezTo>
                  <a:pt x="542" y="84"/>
                  <a:pt x="542" y="84"/>
                  <a:pt x="542" y="84"/>
                </a:cubicBezTo>
                <a:cubicBezTo>
                  <a:pt x="529" y="84"/>
                  <a:pt x="529" y="84"/>
                  <a:pt x="529" y="84"/>
                </a:cubicBezTo>
                <a:cubicBezTo>
                  <a:pt x="529" y="46"/>
                  <a:pt x="529" y="46"/>
                  <a:pt x="529" y="46"/>
                </a:cubicBezTo>
                <a:cubicBezTo>
                  <a:pt x="529" y="39"/>
                  <a:pt x="528" y="38"/>
                  <a:pt x="523" y="35"/>
                </a:cubicBezTo>
                <a:cubicBezTo>
                  <a:pt x="520" y="33"/>
                  <a:pt x="520" y="33"/>
                  <a:pt x="520" y="33"/>
                </a:cubicBezTo>
                <a:cubicBezTo>
                  <a:pt x="520" y="32"/>
                  <a:pt x="520" y="32"/>
                  <a:pt x="520" y="32"/>
                </a:cubicBezTo>
                <a:cubicBezTo>
                  <a:pt x="542" y="32"/>
                  <a:pt x="542" y="32"/>
                  <a:pt x="542" y="32"/>
                </a:cubicBezTo>
                <a:cubicBezTo>
                  <a:pt x="542" y="41"/>
                  <a:pt x="542" y="41"/>
                  <a:pt x="542" y="41"/>
                </a:cubicBezTo>
                <a:cubicBezTo>
                  <a:pt x="542" y="41"/>
                  <a:pt x="542" y="41"/>
                  <a:pt x="542" y="41"/>
                </a:cubicBezTo>
                <a:cubicBezTo>
                  <a:pt x="545" y="35"/>
                  <a:pt x="550" y="31"/>
                  <a:pt x="557" y="31"/>
                </a:cubicBezTo>
                <a:cubicBezTo>
                  <a:pt x="559" y="31"/>
                  <a:pt x="560" y="31"/>
                  <a:pt x="562" y="32"/>
                </a:cubicBezTo>
                <a:close/>
                <a:moveTo>
                  <a:pt x="276" y="32"/>
                </a:moveTo>
                <a:cubicBezTo>
                  <a:pt x="288" y="32"/>
                  <a:pt x="288" y="32"/>
                  <a:pt x="288" y="32"/>
                </a:cubicBezTo>
                <a:cubicBezTo>
                  <a:pt x="288" y="43"/>
                  <a:pt x="288" y="43"/>
                  <a:pt x="288" y="43"/>
                </a:cubicBezTo>
                <a:cubicBezTo>
                  <a:pt x="276" y="43"/>
                  <a:pt x="276" y="43"/>
                  <a:pt x="276" y="43"/>
                </a:cubicBezTo>
                <a:cubicBezTo>
                  <a:pt x="276" y="84"/>
                  <a:pt x="276" y="84"/>
                  <a:pt x="276" y="84"/>
                </a:cubicBezTo>
                <a:cubicBezTo>
                  <a:pt x="263" y="84"/>
                  <a:pt x="263" y="84"/>
                  <a:pt x="263" y="84"/>
                </a:cubicBezTo>
                <a:cubicBezTo>
                  <a:pt x="263" y="48"/>
                  <a:pt x="263" y="48"/>
                  <a:pt x="263" y="48"/>
                </a:cubicBezTo>
                <a:cubicBezTo>
                  <a:pt x="263" y="43"/>
                  <a:pt x="262" y="42"/>
                  <a:pt x="257" y="38"/>
                </a:cubicBezTo>
                <a:cubicBezTo>
                  <a:pt x="250" y="33"/>
                  <a:pt x="250" y="33"/>
                  <a:pt x="250" y="33"/>
                </a:cubicBezTo>
                <a:cubicBezTo>
                  <a:pt x="250" y="32"/>
                  <a:pt x="250" y="32"/>
                  <a:pt x="250" y="32"/>
                </a:cubicBezTo>
                <a:cubicBezTo>
                  <a:pt x="263" y="32"/>
                  <a:pt x="263" y="32"/>
                  <a:pt x="263" y="32"/>
                </a:cubicBezTo>
                <a:cubicBezTo>
                  <a:pt x="263" y="23"/>
                  <a:pt x="263" y="23"/>
                  <a:pt x="263" y="23"/>
                </a:cubicBezTo>
                <a:cubicBezTo>
                  <a:pt x="263" y="9"/>
                  <a:pt x="272" y="0"/>
                  <a:pt x="292" y="4"/>
                </a:cubicBezTo>
                <a:cubicBezTo>
                  <a:pt x="295" y="15"/>
                  <a:pt x="295" y="15"/>
                  <a:pt x="295" y="15"/>
                </a:cubicBezTo>
                <a:cubicBezTo>
                  <a:pt x="294" y="15"/>
                  <a:pt x="294" y="15"/>
                  <a:pt x="294" y="15"/>
                </a:cubicBezTo>
                <a:cubicBezTo>
                  <a:pt x="284" y="11"/>
                  <a:pt x="276" y="14"/>
                  <a:pt x="276" y="23"/>
                </a:cubicBezTo>
                <a:lnTo>
                  <a:pt x="276" y="32"/>
                </a:lnTo>
                <a:close/>
                <a:moveTo>
                  <a:pt x="398" y="51"/>
                </a:moveTo>
                <a:cubicBezTo>
                  <a:pt x="398" y="84"/>
                  <a:pt x="398" y="84"/>
                  <a:pt x="398" y="84"/>
                </a:cubicBezTo>
                <a:cubicBezTo>
                  <a:pt x="385" y="84"/>
                  <a:pt x="385" y="84"/>
                  <a:pt x="385" y="84"/>
                </a:cubicBezTo>
                <a:cubicBezTo>
                  <a:pt x="385" y="55"/>
                  <a:pt x="385" y="55"/>
                  <a:pt x="385" y="55"/>
                </a:cubicBezTo>
                <a:cubicBezTo>
                  <a:pt x="385" y="50"/>
                  <a:pt x="384" y="43"/>
                  <a:pt x="375" y="43"/>
                </a:cubicBezTo>
                <a:cubicBezTo>
                  <a:pt x="366" y="43"/>
                  <a:pt x="363" y="49"/>
                  <a:pt x="363" y="56"/>
                </a:cubicBezTo>
                <a:cubicBezTo>
                  <a:pt x="363" y="84"/>
                  <a:pt x="363" y="84"/>
                  <a:pt x="363" y="84"/>
                </a:cubicBezTo>
                <a:cubicBezTo>
                  <a:pt x="350" y="84"/>
                  <a:pt x="350" y="84"/>
                  <a:pt x="350" y="84"/>
                </a:cubicBezTo>
                <a:cubicBezTo>
                  <a:pt x="350" y="46"/>
                  <a:pt x="350" y="46"/>
                  <a:pt x="350" y="46"/>
                </a:cubicBezTo>
                <a:cubicBezTo>
                  <a:pt x="350" y="39"/>
                  <a:pt x="350" y="38"/>
                  <a:pt x="344" y="35"/>
                </a:cubicBezTo>
                <a:cubicBezTo>
                  <a:pt x="341" y="33"/>
                  <a:pt x="341" y="33"/>
                  <a:pt x="341" y="33"/>
                </a:cubicBezTo>
                <a:cubicBezTo>
                  <a:pt x="341" y="32"/>
                  <a:pt x="341" y="32"/>
                  <a:pt x="341" y="32"/>
                </a:cubicBezTo>
                <a:cubicBezTo>
                  <a:pt x="351" y="32"/>
                  <a:pt x="351" y="32"/>
                  <a:pt x="351" y="32"/>
                </a:cubicBezTo>
                <a:cubicBezTo>
                  <a:pt x="351" y="32"/>
                  <a:pt x="351" y="32"/>
                  <a:pt x="351" y="32"/>
                </a:cubicBezTo>
                <a:cubicBezTo>
                  <a:pt x="362" y="32"/>
                  <a:pt x="362" y="32"/>
                  <a:pt x="362" y="32"/>
                </a:cubicBezTo>
                <a:cubicBezTo>
                  <a:pt x="362" y="40"/>
                  <a:pt x="362" y="40"/>
                  <a:pt x="362" y="40"/>
                </a:cubicBezTo>
                <a:cubicBezTo>
                  <a:pt x="362" y="40"/>
                  <a:pt x="362" y="40"/>
                  <a:pt x="362" y="40"/>
                </a:cubicBezTo>
                <a:cubicBezTo>
                  <a:pt x="367" y="34"/>
                  <a:pt x="373" y="31"/>
                  <a:pt x="379" y="31"/>
                </a:cubicBezTo>
                <a:cubicBezTo>
                  <a:pt x="391" y="31"/>
                  <a:pt x="398" y="39"/>
                  <a:pt x="398" y="51"/>
                </a:cubicBezTo>
                <a:close/>
                <a:moveTo>
                  <a:pt x="134" y="74"/>
                </a:moveTo>
                <a:cubicBezTo>
                  <a:pt x="134" y="74"/>
                  <a:pt x="134" y="74"/>
                  <a:pt x="134" y="74"/>
                </a:cubicBezTo>
                <a:cubicBezTo>
                  <a:pt x="128" y="84"/>
                  <a:pt x="128" y="84"/>
                  <a:pt x="128" y="84"/>
                </a:cubicBezTo>
                <a:cubicBezTo>
                  <a:pt x="117" y="87"/>
                  <a:pt x="105" y="84"/>
                  <a:pt x="105" y="67"/>
                </a:cubicBezTo>
                <a:cubicBezTo>
                  <a:pt x="105" y="43"/>
                  <a:pt x="105" y="43"/>
                  <a:pt x="105" y="43"/>
                </a:cubicBezTo>
                <a:cubicBezTo>
                  <a:pt x="105" y="46"/>
                  <a:pt x="105" y="46"/>
                  <a:pt x="105" y="46"/>
                </a:cubicBezTo>
                <a:cubicBezTo>
                  <a:pt x="105" y="43"/>
                  <a:pt x="105" y="43"/>
                  <a:pt x="98" y="37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10" y="18"/>
                  <a:pt x="110" y="18"/>
                  <a:pt x="110" y="18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18" y="32"/>
                  <a:pt x="118" y="32"/>
                  <a:pt x="118" y="32"/>
                </a:cubicBezTo>
                <a:cubicBezTo>
                  <a:pt x="132" y="32"/>
                  <a:pt x="132" y="32"/>
                  <a:pt x="132" y="32"/>
                </a:cubicBezTo>
                <a:cubicBezTo>
                  <a:pt x="132" y="43"/>
                  <a:pt x="132" y="43"/>
                  <a:pt x="132" y="43"/>
                </a:cubicBezTo>
                <a:cubicBezTo>
                  <a:pt x="118" y="43"/>
                  <a:pt x="118" y="43"/>
                  <a:pt x="118" y="43"/>
                </a:cubicBezTo>
                <a:cubicBezTo>
                  <a:pt x="118" y="67"/>
                  <a:pt x="118" y="67"/>
                  <a:pt x="118" y="67"/>
                </a:cubicBezTo>
                <a:cubicBezTo>
                  <a:pt x="118" y="76"/>
                  <a:pt x="125" y="76"/>
                  <a:pt x="134" y="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35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with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152525" y="1839913"/>
            <a:ext cx="2519363" cy="3030537"/>
          </a:xfrm>
        </p:spPr>
        <p:txBody>
          <a:bodyPr/>
          <a:lstStyle/>
          <a:p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5"/>
          </p:nvPr>
        </p:nvSpPr>
        <p:spPr>
          <a:xfrm>
            <a:off x="3960000" y="2825393"/>
            <a:ext cx="3931200" cy="2045423"/>
          </a:xfrm>
        </p:spPr>
        <p:txBody>
          <a:bodyPr t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1EB5210-7F05-4119-8BDF-F623651906D1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Freeform 4"/>
          <p:cNvSpPr>
            <a:spLocks noEditPoints="1"/>
          </p:cNvSpPr>
          <p:nvPr userDrawn="1"/>
        </p:nvSpPr>
        <p:spPr bwMode="auto">
          <a:xfrm>
            <a:off x="7991943" y="6433987"/>
            <a:ext cx="719988" cy="114961"/>
          </a:xfrm>
          <a:custGeom>
            <a:avLst/>
            <a:gdLst>
              <a:gd name="T0" fmla="*/ 230 w 562"/>
              <a:gd name="T1" fmla="*/ 85 h 87"/>
              <a:gd name="T2" fmla="*/ 231 w 562"/>
              <a:gd name="T3" fmla="*/ 75 h 87"/>
              <a:gd name="T4" fmla="*/ 214 w 562"/>
              <a:gd name="T5" fmla="*/ 53 h 87"/>
              <a:gd name="T6" fmla="*/ 495 w 562"/>
              <a:gd name="T7" fmla="*/ 31 h 87"/>
              <a:gd name="T8" fmla="*/ 519 w 562"/>
              <a:gd name="T9" fmla="*/ 70 h 87"/>
              <a:gd name="T10" fmla="*/ 520 w 562"/>
              <a:gd name="T11" fmla="*/ 63 h 87"/>
              <a:gd name="T12" fmla="*/ 508 w 562"/>
              <a:gd name="T13" fmla="*/ 53 h 87"/>
              <a:gd name="T14" fmla="*/ 318 w 562"/>
              <a:gd name="T15" fmla="*/ 85 h 87"/>
              <a:gd name="T16" fmla="*/ 319 w 562"/>
              <a:gd name="T17" fmla="*/ 75 h 87"/>
              <a:gd name="T18" fmla="*/ 301 w 562"/>
              <a:gd name="T19" fmla="*/ 53 h 87"/>
              <a:gd name="T20" fmla="*/ 49 w 562"/>
              <a:gd name="T21" fmla="*/ 44 h 87"/>
              <a:gd name="T22" fmla="*/ 11 w 562"/>
              <a:gd name="T23" fmla="*/ 8 h 87"/>
              <a:gd name="T24" fmla="*/ 4 w 562"/>
              <a:gd name="T25" fmla="*/ 12 h 87"/>
              <a:gd name="T26" fmla="*/ 66 w 562"/>
              <a:gd name="T27" fmla="*/ 62 h 87"/>
              <a:gd name="T28" fmla="*/ 46 w 562"/>
              <a:gd name="T29" fmla="*/ 23 h 87"/>
              <a:gd name="T30" fmla="*/ 23 w 562"/>
              <a:gd name="T31" fmla="*/ 39 h 87"/>
              <a:gd name="T32" fmla="*/ 23 w 562"/>
              <a:gd name="T33" fmla="*/ 50 h 87"/>
              <a:gd name="T34" fmla="*/ 91 w 562"/>
              <a:gd name="T35" fmla="*/ 15 h 87"/>
              <a:gd name="T36" fmla="*/ 91 w 562"/>
              <a:gd name="T37" fmla="*/ 15 h 87"/>
              <a:gd name="T38" fmla="*/ 76 w 562"/>
              <a:gd name="T39" fmla="*/ 84 h 87"/>
              <a:gd name="T40" fmla="*/ 70 w 562"/>
              <a:gd name="T41" fmla="*/ 33 h 87"/>
              <a:gd name="T42" fmla="*/ 176 w 562"/>
              <a:gd name="T43" fmla="*/ 8 h 87"/>
              <a:gd name="T44" fmla="*/ 162 w 562"/>
              <a:gd name="T45" fmla="*/ 31 h 87"/>
              <a:gd name="T46" fmla="*/ 181 w 562"/>
              <a:gd name="T47" fmla="*/ 76 h 87"/>
              <a:gd name="T48" fmla="*/ 172 w 562"/>
              <a:gd name="T49" fmla="*/ 5 h 87"/>
              <a:gd name="T50" fmla="*/ 181 w 562"/>
              <a:gd name="T51" fmla="*/ 58 h 87"/>
              <a:gd name="T52" fmla="*/ 441 w 562"/>
              <a:gd name="T53" fmla="*/ 7 h 87"/>
              <a:gd name="T54" fmla="*/ 430 w 562"/>
              <a:gd name="T55" fmla="*/ 31 h 87"/>
              <a:gd name="T56" fmla="*/ 449 w 562"/>
              <a:gd name="T57" fmla="*/ 76 h 87"/>
              <a:gd name="T58" fmla="*/ 439 w 562"/>
              <a:gd name="T59" fmla="*/ 5 h 87"/>
              <a:gd name="T60" fmla="*/ 448 w 562"/>
              <a:gd name="T61" fmla="*/ 58 h 87"/>
              <a:gd name="T62" fmla="*/ 556 w 562"/>
              <a:gd name="T63" fmla="*/ 43 h 87"/>
              <a:gd name="T64" fmla="*/ 529 w 562"/>
              <a:gd name="T65" fmla="*/ 46 h 87"/>
              <a:gd name="T66" fmla="*/ 542 w 562"/>
              <a:gd name="T67" fmla="*/ 32 h 87"/>
              <a:gd name="T68" fmla="*/ 562 w 562"/>
              <a:gd name="T69" fmla="*/ 32 h 87"/>
              <a:gd name="T70" fmla="*/ 276 w 562"/>
              <a:gd name="T71" fmla="*/ 43 h 87"/>
              <a:gd name="T72" fmla="*/ 257 w 562"/>
              <a:gd name="T73" fmla="*/ 38 h 87"/>
              <a:gd name="T74" fmla="*/ 263 w 562"/>
              <a:gd name="T75" fmla="*/ 23 h 87"/>
              <a:gd name="T76" fmla="*/ 276 w 562"/>
              <a:gd name="T77" fmla="*/ 23 h 87"/>
              <a:gd name="T78" fmla="*/ 385 w 562"/>
              <a:gd name="T79" fmla="*/ 84 h 87"/>
              <a:gd name="T80" fmla="*/ 363 w 562"/>
              <a:gd name="T81" fmla="*/ 84 h 87"/>
              <a:gd name="T82" fmla="*/ 341 w 562"/>
              <a:gd name="T83" fmla="*/ 33 h 87"/>
              <a:gd name="T84" fmla="*/ 362 w 562"/>
              <a:gd name="T85" fmla="*/ 32 h 87"/>
              <a:gd name="T86" fmla="*/ 398 w 562"/>
              <a:gd name="T87" fmla="*/ 51 h 87"/>
              <a:gd name="T88" fmla="*/ 105 w 562"/>
              <a:gd name="T89" fmla="*/ 67 h 87"/>
              <a:gd name="T90" fmla="*/ 93 w 562"/>
              <a:gd name="T91" fmla="*/ 33 h 87"/>
              <a:gd name="T92" fmla="*/ 118 w 562"/>
              <a:gd name="T93" fmla="*/ 18 h 87"/>
              <a:gd name="T94" fmla="*/ 118 w 562"/>
              <a:gd name="T95" fmla="*/ 4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62" h="87">
                <a:moveTo>
                  <a:pt x="253" y="59"/>
                </a:moveTo>
                <a:cubicBezTo>
                  <a:pt x="253" y="41"/>
                  <a:pt x="242" y="31"/>
                  <a:pt x="228" y="31"/>
                </a:cubicBezTo>
                <a:cubicBezTo>
                  <a:pt x="212" y="31"/>
                  <a:pt x="201" y="42"/>
                  <a:pt x="201" y="58"/>
                </a:cubicBezTo>
                <a:cubicBezTo>
                  <a:pt x="201" y="74"/>
                  <a:pt x="213" y="85"/>
                  <a:pt x="230" y="85"/>
                </a:cubicBezTo>
                <a:cubicBezTo>
                  <a:pt x="235" y="85"/>
                  <a:pt x="240" y="84"/>
                  <a:pt x="244" y="83"/>
                </a:cubicBezTo>
                <a:cubicBezTo>
                  <a:pt x="251" y="70"/>
                  <a:pt x="251" y="70"/>
                  <a:pt x="251" y="70"/>
                </a:cubicBezTo>
                <a:cubicBezTo>
                  <a:pt x="250" y="70"/>
                  <a:pt x="250" y="70"/>
                  <a:pt x="250" y="70"/>
                </a:cubicBezTo>
                <a:cubicBezTo>
                  <a:pt x="244" y="73"/>
                  <a:pt x="237" y="75"/>
                  <a:pt x="231" y="75"/>
                </a:cubicBezTo>
                <a:cubicBezTo>
                  <a:pt x="222" y="75"/>
                  <a:pt x="214" y="70"/>
                  <a:pt x="214" y="63"/>
                </a:cubicBezTo>
                <a:cubicBezTo>
                  <a:pt x="253" y="63"/>
                  <a:pt x="253" y="63"/>
                  <a:pt x="253" y="63"/>
                </a:cubicBezTo>
                <a:lnTo>
                  <a:pt x="253" y="59"/>
                </a:lnTo>
                <a:close/>
                <a:moveTo>
                  <a:pt x="214" y="53"/>
                </a:moveTo>
                <a:cubicBezTo>
                  <a:pt x="215" y="46"/>
                  <a:pt x="219" y="41"/>
                  <a:pt x="227" y="41"/>
                </a:cubicBezTo>
                <a:cubicBezTo>
                  <a:pt x="235" y="41"/>
                  <a:pt x="240" y="46"/>
                  <a:pt x="240" y="53"/>
                </a:cubicBezTo>
                <a:lnTo>
                  <a:pt x="214" y="53"/>
                </a:lnTo>
                <a:close/>
                <a:moveTo>
                  <a:pt x="495" y="31"/>
                </a:moveTo>
                <a:cubicBezTo>
                  <a:pt x="480" y="31"/>
                  <a:pt x="468" y="42"/>
                  <a:pt x="468" y="58"/>
                </a:cubicBezTo>
                <a:cubicBezTo>
                  <a:pt x="468" y="74"/>
                  <a:pt x="480" y="85"/>
                  <a:pt x="497" y="85"/>
                </a:cubicBezTo>
                <a:cubicBezTo>
                  <a:pt x="503" y="85"/>
                  <a:pt x="507" y="84"/>
                  <a:pt x="511" y="83"/>
                </a:cubicBezTo>
                <a:cubicBezTo>
                  <a:pt x="519" y="70"/>
                  <a:pt x="519" y="70"/>
                  <a:pt x="519" y="70"/>
                </a:cubicBezTo>
                <a:cubicBezTo>
                  <a:pt x="518" y="70"/>
                  <a:pt x="518" y="70"/>
                  <a:pt x="518" y="70"/>
                </a:cubicBezTo>
                <a:cubicBezTo>
                  <a:pt x="511" y="73"/>
                  <a:pt x="505" y="75"/>
                  <a:pt x="499" y="75"/>
                </a:cubicBezTo>
                <a:cubicBezTo>
                  <a:pt x="490" y="75"/>
                  <a:pt x="482" y="70"/>
                  <a:pt x="481" y="63"/>
                </a:cubicBezTo>
                <a:cubicBezTo>
                  <a:pt x="520" y="63"/>
                  <a:pt x="520" y="63"/>
                  <a:pt x="520" y="63"/>
                </a:cubicBezTo>
                <a:cubicBezTo>
                  <a:pt x="522" y="43"/>
                  <a:pt x="511" y="31"/>
                  <a:pt x="495" y="31"/>
                </a:cubicBezTo>
                <a:close/>
                <a:moveTo>
                  <a:pt x="481" y="53"/>
                </a:moveTo>
                <a:cubicBezTo>
                  <a:pt x="482" y="46"/>
                  <a:pt x="487" y="41"/>
                  <a:pt x="495" y="41"/>
                </a:cubicBezTo>
                <a:cubicBezTo>
                  <a:pt x="503" y="41"/>
                  <a:pt x="508" y="46"/>
                  <a:pt x="508" y="53"/>
                </a:cubicBezTo>
                <a:lnTo>
                  <a:pt x="481" y="53"/>
                </a:lnTo>
                <a:close/>
                <a:moveTo>
                  <a:pt x="315" y="31"/>
                </a:moveTo>
                <a:cubicBezTo>
                  <a:pt x="300" y="31"/>
                  <a:pt x="288" y="42"/>
                  <a:pt x="288" y="58"/>
                </a:cubicBezTo>
                <a:cubicBezTo>
                  <a:pt x="288" y="74"/>
                  <a:pt x="300" y="85"/>
                  <a:pt x="318" y="85"/>
                </a:cubicBezTo>
                <a:cubicBezTo>
                  <a:pt x="323" y="85"/>
                  <a:pt x="327" y="84"/>
                  <a:pt x="331" y="83"/>
                </a:cubicBezTo>
                <a:cubicBezTo>
                  <a:pt x="339" y="70"/>
                  <a:pt x="339" y="70"/>
                  <a:pt x="339" y="70"/>
                </a:cubicBezTo>
                <a:cubicBezTo>
                  <a:pt x="338" y="70"/>
                  <a:pt x="338" y="70"/>
                  <a:pt x="338" y="70"/>
                </a:cubicBezTo>
                <a:cubicBezTo>
                  <a:pt x="331" y="73"/>
                  <a:pt x="325" y="75"/>
                  <a:pt x="319" y="75"/>
                </a:cubicBezTo>
                <a:cubicBezTo>
                  <a:pt x="310" y="75"/>
                  <a:pt x="302" y="70"/>
                  <a:pt x="301" y="63"/>
                </a:cubicBezTo>
                <a:cubicBezTo>
                  <a:pt x="341" y="63"/>
                  <a:pt x="341" y="63"/>
                  <a:pt x="341" y="63"/>
                </a:cubicBezTo>
                <a:cubicBezTo>
                  <a:pt x="342" y="43"/>
                  <a:pt x="331" y="31"/>
                  <a:pt x="315" y="31"/>
                </a:cubicBezTo>
                <a:close/>
                <a:moveTo>
                  <a:pt x="301" y="53"/>
                </a:moveTo>
                <a:cubicBezTo>
                  <a:pt x="302" y="46"/>
                  <a:pt x="307" y="41"/>
                  <a:pt x="315" y="41"/>
                </a:cubicBezTo>
                <a:cubicBezTo>
                  <a:pt x="323" y="41"/>
                  <a:pt x="328" y="46"/>
                  <a:pt x="328" y="53"/>
                </a:cubicBezTo>
                <a:lnTo>
                  <a:pt x="301" y="53"/>
                </a:lnTo>
                <a:close/>
                <a:moveTo>
                  <a:pt x="49" y="44"/>
                </a:moveTo>
                <a:cubicBezTo>
                  <a:pt x="49" y="44"/>
                  <a:pt x="49" y="44"/>
                  <a:pt x="49" y="44"/>
                </a:cubicBezTo>
                <a:cubicBezTo>
                  <a:pt x="57" y="41"/>
                  <a:pt x="62" y="36"/>
                  <a:pt x="62" y="27"/>
                </a:cubicBezTo>
                <a:cubicBezTo>
                  <a:pt x="62" y="13"/>
                  <a:pt x="51" y="8"/>
                  <a:pt x="39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4" y="12"/>
                  <a:pt x="4" y="12"/>
                  <a:pt x="4" y="12"/>
                </a:cubicBezTo>
                <a:cubicBezTo>
                  <a:pt x="9" y="16"/>
                  <a:pt x="9" y="17"/>
                  <a:pt x="9" y="20"/>
                </a:cubicBezTo>
                <a:cubicBezTo>
                  <a:pt x="9" y="84"/>
                  <a:pt x="9" y="84"/>
                  <a:pt x="9" y="84"/>
                </a:cubicBezTo>
                <a:cubicBezTo>
                  <a:pt x="37" y="84"/>
                  <a:pt x="37" y="84"/>
                  <a:pt x="37" y="84"/>
                </a:cubicBezTo>
                <a:cubicBezTo>
                  <a:pt x="51" y="84"/>
                  <a:pt x="66" y="79"/>
                  <a:pt x="66" y="62"/>
                </a:cubicBezTo>
                <a:cubicBezTo>
                  <a:pt x="66" y="53"/>
                  <a:pt x="59" y="45"/>
                  <a:pt x="49" y="44"/>
                </a:cubicBezTo>
                <a:close/>
                <a:moveTo>
                  <a:pt x="23" y="20"/>
                </a:moveTo>
                <a:cubicBezTo>
                  <a:pt x="34" y="20"/>
                  <a:pt x="34" y="20"/>
                  <a:pt x="34" y="20"/>
                </a:cubicBezTo>
                <a:cubicBezTo>
                  <a:pt x="42" y="20"/>
                  <a:pt x="44" y="21"/>
                  <a:pt x="46" y="23"/>
                </a:cubicBezTo>
                <a:cubicBezTo>
                  <a:pt x="48" y="24"/>
                  <a:pt x="49" y="27"/>
                  <a:pt x="49" y="29"/>
                </a:cubicBezTo>
                <a:cubicBezTo>
                  <a:pt x="49" y="32"/>
                  <a:pt x="48" y="34"/>
                  <a:pt x="46" y="36"/>
                </a:cubicBezTo>
                <a:cubicBezTo>
                  <a:pt x="44" y="38"/>
                  <a:pt x="41" y="39"/>
                  <a:pt x="35" y="39"/>
                </a:cubicBezTo>
                <a:cubicBezTo>
                  <a:pt x="23" y="39"/>
                  <a:pt x="23" y="39"/>
                  <a:pt x="23" y="39"/>
                </a:cubicBezTo>
                <a:lnTo>
                  <a:pt x="23" y="20"/>
                </a:lnTo>
                <a:close/>
                <a:moveTo>
                  <a:pt x="35" y="72"/>
                </a:moveTo>
                <a:cubicBezTo>
                  <a:pt x="23" y="72"/>
                  <a:pt x="23" y="72"/>
                  <a:pt x="23" y="72"/>
                </a:cubicBezTo>
                <a:cubicBezTo>
                  <a:pt x="23" y="50"/>
                  <a:pt x="23" y="50"/>
                  <a:pt x="23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47" y="50"/>
                  <a:pt x="52" y="53"/>
                  <a:pt x="52" y="61"/>
                </a:cubicBezTo>
                <a:cubicBezTo>
                  <a:pt x="52" y="71"/>
                  <a:pt x="42" y="72"/>
                  <a:pt x="35" y="72"/>
                </a:cubicBezTo>
                <a:close/>
                <a:moveTo>
                  <a:pt x="91" y="15"/>
                </a:moveTo>
                <a:cubicBezTo>
                  <a:pt x="91" y="19"/>
                  <a:pt x="87" y="23"/>
                  <a:pt x="83" y="23"/>
                </a:cubicBezTo>
                <a:cubicBezTo>
                  <a:pt x="78" y="23"/>
                  <a:pt x="75" y="19"/>
                  <a:pt x="75" y="15"/>
                </a:cubicBezTo>
                <a:cubicBezTo>
                  <a:pt x="75" y="11"/>
                  <a:pt x="78" y="7"/>
                  <a:pt x="83" y="7"/>
                </a:cubicBezTo>
                <a:cubicBezTo>
                  <a:pt x="87" y="7"/>
                  <a:pt x="91" y="11"/>
                  <a:pt x="91" y="15"/>
                </a:cubicBezTo>
                <a:close/>
                <a:moveTo>
                  <a:pt x="70" y="32"/>
                </a:moveTo>
                <a:cubicBezTo>
                  <a:pt x="89" y="32"/>
                  <a:pt x="89" y="32"/>
                  <a:pt x="89" y="32"/>
                </a:cubicBezTo>
                <a:cubicBezTo>
                  <a:pt x="89" y="84"/>
                  <a:pt x="89" y="84"/>
                  <a:pt x="89" y="84"/>
                </a:cubicBezTo>
                <a:cubicBezTo>
                  <a:pt x="76" y="84"/>
                  <a:pt x="76" y="84"/>
                  <a:pt x="76" y="84"/>
                </a:cubicBezTo>
                <a:cubicBezTo>
                  <a:pt x="76" y="43"/>
                  <a:pt x="76" y="43"/>
                  <a:pt x="76" y="43"/>
                </a:cubicBezTo>
                <a:cubicBezTo>
                  <a:pt x="76" y="43"/>
                  <a:pt x="76" y="43"/>
                  <a:pt x="76" y="43"/>
                </a:cubicBezTo>
                <a:cubicBezTo>
                  <a:pt x="76" y="39"/>
                  <a:pt x="76" y="38"/>
                  <a:pt x="72" y="35"/>
                </a:cubicBezTo>
                <a:cubicBezTo>
                  <a:pt x="70" y="33"/>
                  <a:pt x="70" y="33"/>
                  <a:pt x="70" y="33"/>
                </a:cubicBezTo>
                <a:lnTo>
                  <a:pt x="70" y="32"/>
                </a:lnTo>
                <a:close/>
                <a:moveTo>
                  <a:pt x="172" y="5"/>
                </a:moveTo>
                <a:cubicBezTo>
                  <a:pt x="172" y="6"/>
                  <a:pt x="172" y="6"/>
                  <a:pt x="172" y="6"/>
                </a:cubicBezTo>
                <a:cubicBezTo>
                  <a:pt x="176" y="8"/>
                  <a:pt x="176" y="8"/>
                  <a:pt x="176" y="8"/>
                </a:cubicBezTo>
                <a:cubicBezTo>
                  <a:pt x="180" y="11"/>
                  <a:pt x="180" y="12"/>
                  <a:pt x="180" y="15"/>
                </a:cubicBezTo>
                <a:cubicBezTo>
                  <a:pt x="180" y="39"/>
                  <a:pt x="180" y="39"/>
                  <a:pt x="180" y="39"/>
                </a:cubicBezTo>
                <a:cubicBezTo>
                  <a:pt x="180" y="39"/>
                  <a:pt x="180" y="39"/>
                  <a:pt x="180" y="39"/>
                </a:cubicBezTo>
                <a:cubicBezTo>
                  <a:pt x="177" y="36"/>
                  <a:pt x="172" y="31"/>
                  <a:pt x="162" y="31"/>
                </a:cubicBezTo>
                <a:cubicBezTo>
                  <a:pt x="148" y="31"/>
                  <a:pt x="138" y="43"/>
                  <a:pt x="138" y="58"/>
                </a:cubicBezTo>
                <a:cubicBezTo>
                  <a:pt x="138" y="73"/>
                  <a:pt x="147" y="85"/>
                  <a:pt x="163" y="85"/>
                </a:cubicBezTo>
                <a:cubicBezTo>
                  <a:pt x="170" y="85"/>
                  <a:pt x="177" y="82"/>
                  <a:pt x="181" y="76"/>
                </a:cubicBezTo>
                <a:cubicBezTo>
                  <a:pt x="181" y="76"/>
                  <a:pt x="181" y="76"/>
                  <a:pt x="181" y="76"/>
                </a:cubicBezTo>
                <a:cubicBezTo>
                  <a:pt x="182" y="84"/>
                  <a:pt x="182" y="84"/>
                  <a:pt x="182" y="84"/>
                </a:cubicBezTo>
                <a:cubicBezTo>
                  <a:pt x="193" y="84"/>
                  <a:pt x="193" y="84"/>
                  <a:pt x="193" y="84"/>
                </a:cubicBezTo>
                <a:cubicBezTo>
                  <a:pt x="193" y="5"/>
                  <a:pt x="193" y="5"/>
                  <a:pt x="193" y="5"/>
                </a:cubicBezTo>
                <a:lnTo>
                  <a:pt x="172" y="5"/>
                </a:lnTo>
                <a:close/>
                <a:moveTo>
                  <a:pt x="166" y="74"/>
                </a:moveTo>
                <a:cubicBezTo>
                  <a:pt x="156" y="74"/>
                  <a:pt x="150" y="66"/>
                  <a:pt x="150" y="58"/>
                </a:cubicBezTo>
                <a:cubicBezTo>
                  <a:pt x="150" y="50"/>
                  <a:pt x="156" y="43"/>
                  <a:pt x="166" y="43"/>
                </a:cubicBezTo>
                <a:cubicBezTo>
                  <a:pt x="175" y="43"/>
                  <a:pt x="181" y="50"/>
                  <a:pt x="181" y="58"/>
                </a:cubicBezTo>
                <a:cubicBezTo>
                  <a:pt x="181" y="66"/>
                  <a:pt x="175" y="74"/>
                  <a:pt x="166" y="74"/>
                </a:cubicBezTo>
                <a:close/>
                <a:moveTo>
                  <a:pt x="439" y="5"/>
                </a:moveTo>
                <a:cubicBezTo>
                  <a:pt x="439" y="6"/>
                  <a:pt x="439" y="6"/>
                  <a:pt x="439" y="6"/>
                </a:cubicBezTo>
                <a:cubicBezTo>
                  <a:pt x="441" y="7"/>
                  <a:pt x="441" y="7"/>
                  <a:pt x="441" y="7"/>
                </a:cubicBezTo>
                <a:cubicBezTo>
                  <a:pt x="447" y="11"/>
                  <a:pt x="448" y="12"/>
                  <a:pt x="448" y="19"/>
                </a:cubicBezTo>
                <a:cubicBezTo>
                  <a:pt x="448" y="39"/>
                  <a:pt x="448" y="39"/>
                  <a:pt x="448" y="39"/>
                </a:cubicBezTo>
                <a:cubicBezTo>
                  <a:pt x="448" y="39"/>
                  <a:pt x="448" y="39"/>
                  <a:pt x="448" y="39"/>
                </a:cubicBezTo>
                <a:cubicBezTo>
                  <a:pt x="445" y="36"/>
                  <a:pt x="440" y="31"/>
                  <a:pt x="430" y="31"/>
                </a:cubicBezTo>
                <a:cubicBezTo>
                  <a:pt x="415" y="31"/>
                  <a:pt x="405" y="43"/>
                  <a:pt x="405" y="58"/>
                </a:cubicBezTo>
                <a:cubicBezTo>
                  <a:pt x="405" y="73"/>
                  <a:pt x="415" y="85"/>
                  <a:pt x="431" y="85"/>
                </a:cubicBezTo>
                <a:cubicBezTo>
                  <a:pt x="438" y="85"/>
                  <a:pt x="445" y="82"/>
                  <a:pt x="448" y="76"/>
                </a:cubicBezTo>
                <a:cubicBezTo>
                  <a:pt x="449" y="76"/>
                  <a:pt x="449" y="76"/>
                  <a:pt x="449" y="76"/>
                </a:cubicBezTo>
                <a:cubicBezTo>
                  <a:pt x="450" y="84"/>
                  <a:pt x="450" y="84"/>
                  <a:pt x="450" y="84"/>
                </a:cubicBezTo>
                <a:cubicBezTo>
                  <a:pt x="461" y="84"/>
                  <a:pt x="461" y="84"/>
                  <a:pt x="461" y="84"/>
                </a:cubicBezTo>
                <a:cubicBezTo>
                  <a:pt x="461" y="5"/>
                  <a:pt x="461" y="5"/>
                  <a:pt x="461" y="5"/>
                </a:cubicBezTo>
                <a:lnTo>
                  <a:pt x="439" y="5"/>
                </a:lnTo>
                <a:close/>
                <a:moveTo>
                  <a:pt x="433" y="74"/>
                </a:moveTo>
                <a:cubicBezTo>
                  <a:pt x="424" y="74"/>
                  <a:pt x="418" y="66"/>
                  <a:pt x="418" y="58"/>
                </a:cubicBezTo>
                <a:cubicBezTo>
                  <a:pt x="418" y="50"/>
                  <a:pt x="424" y="43"/>
                  <a:pt x="433" y="43"/>
                </a:cubicBezTo>
                <a:cubicBezTo>
                  <a:pt x="443" y="43"/>
                  <a:pt x="448" y="50"/>
                  <a:pt x="448" y="58"/>
                </a:cubicBezTo>
                <a:cubicBezTo>
                  <a:pt x="448" y="66"/>
                  <a:pt x="443" y="74"/>
                  <a:pt x="433" y="74"/>
                </a:cubicBezTo>
                <a:close/>
                <a:moveTo>
                  <a:pt x="562" y="32"/>
                </a:moveTo>
                <a:cubicBezTo>
                  <a:pt x="562" y="44"/>
                  <a:pt x="562" y="44"/>
                  <a:pt x="562" y="44"/>
                </a:cubicBezTo>
                <a:cubicBezTo>
                  <a:pt x="560" y="44"/>
                  <a:pt x="558" y="43"/>
                  <a:pt x="556" y="43"/>
                </a:cubicBezTo>
                <a:cubicBezTo>
                  <a:pt x="543" y="43"/>
                  <a:pt x="542" y="54"/>
                  <a:pt x="542" y="56"/>
                </a:cubicBezTo>
                <a:cubicBezTo>
                  <a:pt x="542" y="84"/>
                  <a:pt x="542" y="84"/>
                  <a:pt x="542" y="84"/>
                </a:cubicBezTo>
                <a:cubicBezTo>
                  <a:pt x="529" y="84"/>
                  <a:pt x="529" y="84"/>
                  <a:pt x="529" y="84"/>
                </a:cubicBezTo>
                <a:cubicBezTo>
                  <a:pt x="529" y="46"/>
                  <a:pt x="529" y="46"/>
                  <a:pt x="529" y="46"/>
                </a:cubicBezTo>
                <a:cubicBezTo>
                  <a:pt x="529" y="39"/>
                  <a:pt x="528" y="38"/>
                  <a:pt x="523" y="35"/>
                </a:cubicBezTo>
                <a:cubicBezTo>
                  <a:pt x="520" y="33"/>
                  <a:pt x="520" y="33"/>
                  <a:pt x="520" y="33"/>
                </a:cubicBezTo>
                <a:cubicBezTo>
                  <a:pt x="520" y="32"/>
                  <a:pt x="520" y="32"/>
                  <a:pt x="520" y="32"/>
                </a:cubicBezTo>
                <a:cubicBezTo>
                  <a:pt x="542" y="32"/>
                  <a:pt x="542" y="32"/>
                  <a:pt x="542" y="32"/>
                </a:cubicBezTo>
                <a:cubicBezTo>
                  <a:pt x="542" y="41"/>
                  <a:pt x="542" y="41"/>
                  <a:pt x="542" y="41"/>
                </a:cubicBezTo>
                <a:cubicBezTo>
                  <a:pt x="542" y="41"/>
                  <a:pt x="542" y="41"/>
                  <a:pt x="542" y="41"/>
                </a:cubicBezTo>
                <a:cubicBezTo>
                  <a:pt x="545" y="35"/>
                  <a:pt x="550" y="31"/>
                  <a:pt x="557" y="31"/>
                </a:cubicBezTo>
                <a:cubicBezTo>
                  <a:pt x="559" y="31"/>
                  <a:pt x="560" y="31"/>
                  <a:pt x="562" y="32"/>
                </a:cubicBezTo>
                <a:close/>
                <a:moveTo>
                  <a:pt x="276" y="32"/>
                </a:moveTo>
                <a:cubicBezTo>
                  <a:pt x="288" y="32"/>
                  <a:pt x="288" y="32"/>
                  <a:pt x="288" y="32"/>
                </a:cubicBezTo>
                <a:cubicBezTo>
                  <a:pt x="288" y="43"/>
                  <a:pt x="288" y="43"/>
                  <a:pt x="288" y="43"/>
                </a:cubicBezTo>
                <a:cubicBezTo>
                  <a:pt x="276" y="43"/>
                  <a:pt x="276" y="43"/>
                  <a:pt x="276" y="43"/>
                </a:cubicBezTo>
                <a:cubicBezTo>
                  <a:pt x="276" y="84"/>
                  <a:pt x="276" y="84"/>
                  <a:pt x="276" y="84"/>
                </a:cubicBezTo>
                <a:cubicBezTo>
                  <a:pt x="263" y="84"/>
                  <a:pt x="263" y="84"/>
                  <a:pt x="263" y="84"/>
                </a:cubicBezTo>
                <a:cubicBezTo>
                  <a:pt x="263" y="48"/>
                  <a:pt x="263" y="48"/>
                  <a:pt x="263" y="48"/>
                </a:cubicBezTo>
                <a:cubicBezTo>
                  <a:pt x="263" y="43"/>
                  <a:pt x="262" y="42"/>
                  <a:pt x="257" y="38"/>
                </a:cubicBezTo>
                <a:cubicBezTo>
                  <a:pt x="250" y="33"/>
                  <a:pt x="250" y="33"/>
                  <a:pt x="250" y="33"/>
                </a:cubicBezTo>
                <a:cubicBezTo>
                  <a:pt x="250" y="32"/>
                  <a:pt x="250" y="32"/>
                  <a:pt x="250" y="32"/>
                </a:cubicBezTo>
                <a:cubicBezTo>
                  <a:pt x="263" y="32"/>
                  <a:pt x="263" y="32"/>
                  <a:pt x="263" y="32"/>
                </a:cubicBezTo>
                <a:cubicBezTo>
                  <a:pt x="263" y="23"/>
                  <a:pt x="263" y="23"/>
                  <a:pt x="263" y="23"/>
                </a:cubicBezTo>
                <a:cubicBezTo>
                  <a:pt x="263" y="9"/>
                  <a:pt x="272" y="0"/>
                  <a:pt x="292" y="4"/>
                </a:cubicBezTo>
                <a:cubicBezTo>
                  <a:pt x="295" y="15"/>
                  <a:pt x="295" y="15"/>
                  <a:pt x="295" y="15"/>
                </a:cubicBezTo>
                <a:cubicBezTo>
                  <a:pt x="294" y="15"/>
                  <a:pt x="294" y="15"/>
                  <a:pt x="294" y="15"/>
                </a:cubicBezTo>
                <a:cubicBezTo>
                  <a:pt x="284" y="11"/>
                  <a:pt x="276" y="14"/>
                  <a:pt x="276" y="23"/>
                </a:cubicBezTo>
                <a:lnTo>
                  <a:pt x="276" y="32"/>
                </a:lnTo>
                <a:close/>
                <a:moveTo>
                  <a:pt x="398" y="51"/>
                </a:moveTo>
                <a:cubicBezTo>
                  <a:pt x="398" y="84"/>
                  <a:pt x="398" y="84"/>
                  <a:pt x="398" y="84"/>
                </a:cubicBezTo>
                <a:cubicBezTo>
                  <a:pt x="385" y="84"/>
                  <a:pt x="385" y="84"/>
                  <a:pt x="385" y="84"/>
                </a:cubicBezTo>
                <a:cubicBezTo>
                  <a:pt x="385" y="55"/>
                  <a:pt x="385" y="55"/>
                  <a:pt x="385" y="55"/>
                </a:cubicBezTo>
                <a:cubicBezTo>
                  <a:pt x="385" y="50"/>
                  <a:pt x="384" y="43"/>
                  <a:pt x="375" y="43"/>
                </a:cubicBezTo>
                <a:cubicBezTo>
                  <a:pt x="366" y="43"/>
                  <a:pt x="363" y="49"/>
                  <a:pt x="363" y="56"/>
                </a:cubicBezTo>
                <a:cubicBezTo>
                  <a:pt x="363" y="84"/>
                  <a:pt x="363" y="84"/>
                  <a:pt x="363" y="84"/>
                </a:cubicBezTo>
                <a:cubicBezTo>
                  <a:pt x="350" y="84"/>
                  <a:pt x="350" y="84"/>
                  <a:pt x="350" y="84"/>
                </a:cubicBezTo>
                <a:cubicBezTo>
                  <a:pt x="350" y="46"/>
                  <a:pt x="350" y="46"/>
                  <a:pt x="350" y="46"/>
                </a:cubicBezTo>
                <a:cubicBezTo>
                  <a:pt x="350" y="39"/>
                  <a:pt x="350" y="38"/>
                  <a:pt x="344" y="35"/>
                </a:cubicBezTo>
                <a:cubicBezTo>
                  <a:pt x="341" y="33"/>
                  <a:pt x="341" y="33"/>
                  <a:pt x="341" y="33"/>
                </a:cubicBezTo>
                <a:cubicBezTo>
                  <a:pt x="341" y="32"/>
                  <a:pt x="341" y="32"/>
                  <a:pt x="341" y="32"/>
                </a:cubicBezTo>
                <a:cubicBezTo>
                  <a:pt x="351" y="32"/>
                  <a:pt x="351" y="32"/>
                  <a:pt x="351" y="32"/>
                </a:cubicBezTo>
                <a:cubicBezTo>
                  <a:pt x="351" y="32"/>
                  <a:pt x="351" y="32"/>
                  <a:pt x="351" y="32"/>
                </a:cubicBezTo>
                <a:cubicBezTo>
                  <a:pt x="362" y="32"/>
                  <a:pt x="362" y="32"/>
                  <a:pt x="362" y="32"/>
                </a:cubicBezTo>
                <a:cubicBezTo>
                  <a:pt x="362" y="40"/>
                  <a:pt x="362" y="40"/>
                  <a:pt x="362" y="40"/>
                </a:cubicBezTo>
                <a:cubicBezTo>
                  <a:pt x="362" y="40"/>
                  <a:pt x="362" y="40"/>
                  <a:pt x="362" y="40"/>
                </a:cubicBezTo>
                <a:cubicBezTo>
                  <a:pt x="367" y="34"/>
                  <a:pt x="373" y="31"/>
                  <a:pt x="379" y="31"/>
                </a:cubicBezTo>
                <a:cubicBezTo>
                  <a:pt x="391" y="31"/>
                  <a:pt x="398" y="39"/>
                  <a:pt x="398" y="51"/>
                </a:cubicBezTo>
                <a:close/>
                <a:moveTo>
                  <a:pt x="134" y="74"/>
                </a:moveTo>
                <a:cubicBezTo>
                  <a:pt x="134" y="74"/>
                  <a:pt x="134" y="74"/>
                  <a:pt x="134" y="74"/>
                </a:cubicBezTo>
                <a:cubicBezTo>
                  <a:pt x="128" y="84"/>
                  <a:pt x="128" y="84"/>
                  <a:pt x="128" y="84"/>
                </a:cubicBezTo>
                <a:cubicBezTo>
                  <a:pt x="117" y="87"/>
                  <a:pt x="105" y="84"/>
                  <a:pt x="105" y="67"/>
                </a:cubicBezTo>
                <a:cubicBezTo>
                  <a:pt x="105" y="43"/>
                  <a:pt x="105" y="43"/>
                  <a:pt x="105" y="43"/>
                </a:cubicBezTo>
                <a:cubicBezTo>
                  <a:pt x="105" y="46"/>
                  <a:pt x="105" y="46"/>
                  <a:pt x="105" y="46"/>
                </a:cubicBezTo>
                <a:cubicBezTo>
                  <a:pt x="105" y="43"/>
                  <a:pt x="105" y="43"/>
                  <a:pt x="98" y="37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10" y="18"/>
                  <a:pt x="110" y="18"/>
                  <a:pt x="110" y="18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18" y="32"/>
                  <a:pt x="118" y="32"/>
                  <a:pt x="118" y="32"/>
                </a:cubicBezTo>
                <a:cubicBezTo>
                  <a:pt x="132" y="32"/>
                  <a:pt x="132" y="32"/>
                  <a:pt x="132" y="32"/>
                </a:cubicBezTo>
                <a:cubicBezTo>
                  <a:pt x="132" y="43"/>
                  <a:pt x="132" y="43"/>
                  <a:pt x="132" y="43"/>
                </a:cubicBezTo>
                <a:cubicBezTo>
                  <a:pt x="118" y="43"/>
                  <a:pt x="118" y="43"/>
                  <a:pt x="118" y="43"/>
                </a:cubicBezTo>
                <a:cubicBezTo>
                  <a:pt x="118" y="67"/>
                  <a:pt x="118" y="67"/>
                  <a:pt x="118" y="67"/>
                </a:cubicBezTo>
                <a:cubicBezTo>
                  <a:pt x="118" y="76"/>
                  <a:pt x="125" y="76"/>
                  <a:pt x="134" y="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1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32069" y="733530"/>
            <a:ext cx="4319928" cy="391886"/>
          </a:xfrm>
        </p:spPr>
        <p:txBody>
          <a:bodyPr lIns="90000" rIns="72000">
            <a:noAutofit/>
          </a:bodyPr>
          <a:lstStyle>
            <a:lvl1pPr algn="l">
              <a:spcAft>
                <a:spcPts val="1200"/>
              </a:spcAft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4pPr algn="r">
              <a:defRPr baseline="0">
                <a:latin typeface="+mj-lt"/>
              </a:defRPr>
            </a:lvl4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5" name="Freeform 4"/>
          <p:cNvSpPr>
            <a:spLocks noEditPoints="1"/>
          </p:cNvSpPr>
          <p:nvPr userDrawn="1"/>
        </p:nvSpPr>
        <p:spPr bwMode="auto">
          <a:xfrm>
            <a:off x="7991943" y="6433987"/>
            <a:ext cx="719988" cy="114961"/>
          </a:xfrm>
          <a:custGeom>
            <a:avLst/>
            <a:gdLst>
              <a:gd name="T0" fmla="*/ 230 w 562"/>
              <a:gd name="T1" fmla="*/ 85 h 87"/>
              <a:gd name="T2" fmla="*/ 231 w 562"/>
              <a:gd name="T3" fmla="*/ 75 h 87"/>
              <a:gd name="T4" fmla="*/ 214 w 562"/>
              <a:gd name="T5" fmla="*/ 53 h 87"/>
              <a:gd name="T6" fmla="*/ 495 w 562"/>
              <a:gd name="T7" fmla="*/ 31 h 87"/>
              <a:gd name="T8" fmla="*/ 519 w 562"/>
              <a:gd name="T9" fmla="*/ 70 h 87"/>
              <a:gd name="T10" fmla="*/ 520 w 562"/>
              <a:gd name="T11" fmla="*/ 63 h 87"/>
              <a:gd name="T12" fmla="*/ 508 w 562"/>
              <a:gd name="T13" fmla="*/ 53 h 87"/>
              <a:gd name="T14" fmla="*/ 318 w 562"/>
              <a:gd name="T15" fmla="*/ 85 h 87"/>
              <a:gd name="T16" fmla="*/ 319 w 562"/>
              <a:gd name="T17" fmla="*/ 75 h 87"/>
              <a:gd name="T18" fmla="*/ 301 w 562"/>
              <a:gd name="T19" fmla="*/ 53 h 87"/>
              <a:gd name="T20" fmla="*/ 49 w 562"/>
              <a:gd name="T21" fmla="*/ 44 h 87"/>
              <a:gd name="T22" fmla="*/ 11 w 562"/>
              <a:gd name="T23" fmla="*/ 8 h 87"/>
              <a:gd name="T24" fmla="*/ 4 w 562"/>
              <a:gd name="T25" fmla="*/ 12 h 87"/>
              <a:gd name="T26" fmla="*/ 66 w 562"/>
              <a:gd name="T27" fmla="*/ 62 h 87"/>
              <a:gd name="T28" fmla="*/ 46 w 562"/>
              <a:gd name="T29" fmla="*/ 23 h 87"/>
              <a:gd name="T30" fmla="*/ 23 w 562"/>
              <a:gd name="T31" fmla="*/ 39 h 87"/>
              <a:gd name="T32" fmla="*/ 23 w 562"/>
              <a:gd name="T33" fmla="*/ 50 h 87"/>
              <a:gd name="T34" fmla="*/ 91 w 562"/>
              <a:gd name="T35" fmla="*/ 15 h 87"/>
              <a:gd name="T36" fmla="*/ 91 w 562"/>
              <a:gd name="T37" fmla="*/ 15 h 87"/>
              <a:gd name="T38" fmla="*/ 76 w 562"/>
              <a:gd name="T39" fmla="*/ 84 h 87"/>
              <a:gd name="T40" fmla="*/ 70 w 562"/>
              <a:gd name="T41" fmla="*/ 33 h 87"/>
              <a:gd name="T42" fmla="*/ 176 w 562"/>
              <a:gd name="T43" fmla="*/ 8 h 87"/>
              <a:gd name="T44" fmla="*/ 162 w 562"/>
              <a:gd name="T45" fmla="*/ 31 h 87"/>
              <a:gd name="T46" fmla="*/ 181 w 562"/>
              <a:gd name="T47" fmla="*/ 76 h 87"/>
              <a:gd name="T48" fmla="*/ 172 w 562"/>
              <a:gd name="T49" fmla="*/ 5 h 87"/>
              <a:gd name="T50" fmla="*/ 181 w 562"/>
              <a:gd name="T51" fmla="*/ 58 h 87"/>
              <a:gd name="T52" fmla="*/ 441 w 562"/>
              <a:gd name="T53" fmla="*/ 7 h 87"/>
              <a:gd name="T54" fmla="*/ 430 w 562"/>
              <a:gd name="T55" fmla="*/ 31 h 87"/>
              <a:gd name="T56" fmla="*/ 449 w 562"/>
              <a:gd name="T57" fmla="*/ 76 h 87"/>
              <a:gd name="T58" fmla="*/ 439 w 562"/>
              <a:gd name="T59" fmla="*/ 5 h 87"/>
              <a:gd name="T60" fmla="*/ 448 w 562"/>
              <a:gd name="T61" fmla="*/ 58 h 87"/>
              <a:gd name="T62" fmla="*/ 556 w 562"/>
              <a:gd name="T63" fmla="*/ 43 h 87"/>
              <a:gd name="T64" fmla="*/ 529 w 562"/>
              <a:gd name="T65" fmla="*/ 46 h 87"/>
              <a:gd name="T66" fmla="*/ 542 w 562"/>
              <a:gd name="T67" fmla="*/ 32 h 87"/>
              <a:gd name="T68" fmla="*/ 562 w 562"/>
              <a:gd name="T69" fmla="*/ 32 h 87"/>
              <a:gd name="T70" fmla="*/ 276 w 562"/>
              <a:gd name="T71" fmla="*/ 43 h 87"/>
              <a:gd name="T72" fmla="*/ 257 w 562"/>
              <a:gd name="T73" fmla="*/ 38 h 87"/>
              <a:gd name="T74" fmla="*/ 263 w 562"/>
              <a:gd name="T75" fmla="*/ 23 h 87"/>
              <a:gd name="T76" fmla="*/ 276 w 562"/>
              <a:gd name="T77" fmla="*/ 23 h 87"/>
              <a:gd name="T78" fmla="*/ 385 w 562"/>
              <a:gd name="T79" fmla="*/ 84 h 87"/>
              <a:gd name="T80" fmla="*/ 363 w 562"/>
              <a:gd name="T81" fmla="*/ 84 h 87"/>
              <a:gd name="T82" fmla="*/ 341 w 562"/>
              <a:gd name="T83" fmla="*/ 33 h 87"/>
              <a:gd name="T84" fmla="*/ 362 w 562"/>
              <a:gd name="T85" fmla="*/ 32 h 87"/>
              <a:gd name="T86" fmla="*/ 398 w 562"/>
              <a:gd name="T87" fmla="*/ 51 h 87"/>
              <a:gd name="T88" fmla="*/ 105 w 562"/>
              <a:gd name="T89" fmla="*/ 67 h 87"/>
              <a:gd name="T90" fmla="*/ 93 w 562"/>
              <a:gd name="T91" fmla="*/ 33 h 87"/>
              <a:gd name="T92" fmla="*/ 118 w 562"/>
              <a:gd name="T93" fmla="*/ 18 h 87"/>
              <a:gd name="T94" fmla="*/ 118 w 562"/>
              <a:gd name="T95" fmla="*/ 4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62" h="87">
                <a:moveTo>
                  <a:pt x="253" y="59"/>
                </a:moveTo>
                <a:cubicBezTo>
                  <a:pt x="253" y="41"/>
                  <a:pt x="242" y="31"/>
                  <a:pt x="228" y="31"/>
                </a:cubicBezTo>
                <a:cubicBezTo>
                  <a:pt x="212" y="31"/>
                  <a:pt x="201" y="42"/>
                  <a:pt x="201" y="58"/>
                </a:cubicBezTo>
                <a:cubicBezTo>
                  <a:pt x="201" y="74"/>
                  <a:pt x="213" y="85"/>
                  <a:pt x="230" y="85"/>
                </a:cubicBezTo>
                <a:cubicBezTo>
                  <a:pt x="235" y="85"/>
                  <a:pt x="240" y="84"/>
                  <a:pt x="244" y="83"/>
                </a:cubicBezTo>
                <a:cubicBezTo>
                  <a:pt x="251" y="70"/>
                  <a:pt x="251" y="70"/>
                  <a:pt x="251" y="70"/>
                </a:cubicBezTo>
                <a:cubicBezTo>
                  <a:pt x="250" y="70"/>
                  <a:pt x="250" y="70"/>
                  <a:pt x="250" y="70"/>
                </a:cubicBezTo>
                <a:cubicBezTo>
                  <a:pt x="244" y="73"/>
                  <a:pt x="237" y="75"/>
                  <a:pt x="231" y="75"/>
                </a:cubicBezTo>
                <a:cubicBezTo>
                  <a:pt x="222" y="75"/>
                  <a:pt x="214" y="70"/>
                  <a:pt x="214" y="63"/>
                </a:cubicBezTo>
                <a:cubicBezTo>
                  <a:pt x="253" y="63"/>
                  <a:pt x="253" y="63"/>
                  <a:pt x="253" y="63"/>
                </a:cubicBezTo>
                <a:lnTo>
                  <a:pt x="253" y="59"/>
                </a:lnTo>
                <a:close/>
                <a:moveTo>
                  <a:pt x="214" y="53"/>
                </a:moveTo>
                <a:cubicBezTo>
                  <a:pt x="215" y="46"/>
                  <a:pt x="219" y="41"/>
                  <a:pt x="227" y="41"/>
                </a:cubicBezTo>
                <a:cubicBezTo>
                  <a:pt x="235" y="41"/>
                  <a:pt x="240" y="46"/>
                  <a:pt x="240" y="53"/>
                </a:cubicBezTo>
                <a:lnTo>
                  <a:pt x="214" y="53"/>
                </a:lnTo>
                <a:close/>
                <a:moveTo>
                  <a:pt x="495" y="31"/>
                </a:moveTo>
                <a:cubicBezTo>
                  <a:pt x="480" y="31"/>
                  <a:pt x="468" y="42"/>
                  <a:pt x="468" y="58"/>
                </a:cubicBezTo>
                <a:cubicBezTo>
                  <a:pt x="468" y="74"/>
                  <a:pt x="480" y="85"/>
                  <a:pt x="497" y="85"/>
                </a:cubicBezTo>
                <a:cubicBezTo>
                  <a:pt x="503" y="85"/>
                  <a:pt x="507" y="84"/>
                  <a:pt x="511" y="83"/>
                </a:cubicBezTo>
                <a:cubicBezTo>
                  <a:pt x="519" y="70"/>
                  <a:pt x="519" y="70"/>
                  <a:pt x="519" y="70"/>
                </a:cubicBezTo>
                <a:cubicBezTo>
                  <a:pt x="518" y="70"/>
                  <a:pt x="518" y="70"/>
                  <a:pt x="518" y="70"/>
                </a:cubicBezTo>
                <a:cubicBezTo>
                  <a:pt x="511" y="73"/>
                  <a:pt x="505" y="75"/>
                  <a:pt x="499" y="75"/>
                </a:cubicBezTo>
                <a:cubicBezTo>
                  <a:pt x="490" y="75"/>
                  <a:pt x="482" y="70"/>
                  <a:pt x="481" y="63"/>
                </a:cubicBezTo>
                <a:cubicBezTo>
                  <a:pt x="520" y="63"/>
                  <a:pt x="520" y="63"/>
                  <a:pt x="520" y="63"/>
                </a:cubicBezTo>
                <a:cubicBezTo>
                  <a:pt x="522" y="43"/>
                  <a:pt x="511" y="31"/>
                  <a:pt x="495" y="31"/>
                </a:cubicBezTo>
                <a:close/>
                <a:moveTo>
                  <a:pt x="481" y="53"/>
                </a:moveTo>
                <a:cubicBezTo>
                  <a:pt x="482" y="46"/>
                  <a:pt x="487" y="41"/>
                  <a:pt x="495" y="41"/>
                </a:cubicBezTo>
                <a:cubicBezTo>
                  <a:pt x="503" y="41"/>
                  <a:pt x="508" y="46"/>
                  <a:pt x="508" y="53"/>
                </a:cubicBezTo>
                <a:lnTo>
                  <a:pt x="481" y="53"/>
                </a:lnTo>
                <a:close/>
                <a:moveTo>
                  <a:pt x="315" y="31"/>
                </a:moveTo>
                <a:cubicBezTo>
                  <a:pt x="300" y="31"/>
                  <a:pt x="288" y="42"/>
                  <a:pt x="288" y="58"/>
                </a:cubicBezTo>
                <a:cubicBezTo>
                  <a:pt x="288" y="74"/>
                  <a:pt x="300" y="85"/>
                  <a:pt x="318" y="85"/>
                </a:cubicBezTo>
                <a:cubicBezTo>
                  <a:pt x="323" y="85"/>
                  <a:pt x="327" y="84"/>
                  <a:pt x="331" y="83"/>
                </a:cubicBezTo>
                <a:cubicBezTo>
                  <a:pt x="339" y="70"/>
                  <a:pt x="339" y="70"/>
                  <a:pt x="339" y="70"/>
                </a:cubicBezTo>
                <a:cubicBezTo>
                  <a:pt x="338" y="70"/>
                  <a:pt x="338" y="70"/>
                  <a:pt x="338" y="70"/>
                </a:cubicBezTo>
                <a:cubicBezTo>
                  <a:pt x="331" y="73"/>
                  <a:pt x="325" y="75"/>
                  <a:pt x="319" y="75"/>
                </a:cubicBezTo>
                <a:cubicBezTo>
                  <a:pt x="310" y="75"/>
                  <a:pt x="302" y="70"/>
                  <a:pt x="301" y="63"/>
                </a:cubicBezTo>
                <a:cubicBezTo>
                  <a:pt x="341" y="63"/>
                  <a:pt x="341" y="63"/>
                  <a:pt x="341" y="63"/>
                </a:cubicBezTo>
                <a:cubicBezTo>
                  <a:pt x="342" y="43"/>
                  <a:pt x="331" y="31"/>
                  <a:pt x="315" y="31"/>
                </a:cubicBezTo>
                <a:close/>
                <a:moveTo>
                  <a:pt x="301" y="53"/>
                </a:moveTo>
                <a:cubicBezTo>
                  <a:pt x="302" y="46"/>
                  <a:pt x="307" y="41"/>
                  <a:pt x="315" y="41"/>
                </a:cubicBezTo>
                <a:cubicBezTo>
                  <a:pt x="323" y="41"/>
                  <a:pt x="328" y="46"/>
                  <a:pt x="328" y="53"/>
                </a:cubicBezTo>
                <a:lnTo>
                  <a:pt x="301" y="53"/>
                </a:lnTo>
                <a:close/>
                <a:moveTo>
                  <a:pt x="49" y="44"/>
                </a:moveTo>
                <a:cubicBezTo>
                  <a:pt x="49" y="44"/>
                  <a:pt x="49" y="44"/>
                  <a:pt x="49" y="44"/>
                </a:cubicBezTo>
                <a:cubicBezTo>
                  <a:pt x="57" y="41"/>
                  <a:pt x="62" y="36"/>
                  <a:pt x="62" y="27"/>
                </a:cubicBezTo>
                <a:cubicBezTo>
                  <a:pt x="62" y="13"/>
                  <a:pt x="51" y="8"/>
                  <a:pt x="39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4" y="12"/>
                  <a:pt x="4" y="12"/>
                  <a:pt x="4" y="12"/>
                </a:cubicBezTo>
                <a:cubicBezTo>
                  <a:pt x="9" y="16"/>
                  <a:pt x="9" y="17"/>
                  <a:pt x="9" y="20"/>
                </a:cubicBezTo>
                <a:cubicBezTo>
                  <a:pt x="9" y="84"/>
                  <a:pt x="9" y="84"/>
                  <a:pt x="9" y="84"/>
                </a:cubicBezTo>
                <a:cubicBezTo>
                  <a:pt x="37" y="84"/>
                  <a:pt x="37" y="84"/>
                  <a:pt x="37" y="84"/>
                </a:cubicBezTo>
                <a:cubicBezTo>
                  <a:pt x="51" y="84"/>
                  <a:pt x="66" y="79"/>
                  <a:pt x="66" y="62"/>
                </a:cubicBezTo>
                <a:cubicBezTo>
                  <a:pt x="66" y="53"/>
                  <a:pt x="59" y="45"/>
                  <a:pt x="49" y="44"/>
                </a:cubicBezTo>
                <a:close/>
                <a:moveTo>
                  <a:pt x="23" y="20"/>
                </a:moveTo>
                <a:cubicBezTo>
                  <a:pt x="34" y="20"/>
                  <a:pt x="34" y="20"/>
                  <a:pt x="34" y="20"/>
                </a:cubicBezTo>
                <a:cubicBezTo>
                  <a:pt x="42" y="20"/>
                  <a:pt x="44" y="21"/>
                  <a:pt x="46" y="23"/>
                </a:cubicBezTo>
                <a:cubicBezTo>
                  <a:pt x="48" y="24"/>
                  <a:pt x="49" y="27"/>
                  <a:pt x="49" y="29"/>
                </a:cubicBezTo>
                <a:cubicBezTo>
                  <a:pt x="49" y="32"/>
                  <a:pt x="48" y="34"/>
                  <a:pt x="46" y="36"/>
                </a:cubicBezTo>
                <a:cubicBezTo>
                  <a:pt x="44" y="38"/>
                  <a:pt x="41" y="39"/>
                  <a:pt x="35" y="39"/>
                </a:cubicBezTo>
                <a:cubicBezTo>
                  <a:pt x="23" y="39"/>
                  <a:pt x="23" y="39"/>
                  <a:pt x="23" y="39"/>
                </a:cubicBezTo>
                <a:lnTo>
                  <a:pt x="23" y="20"/>
                </a:lnTo>
                <a:close/>
                <a:moveTo>
                  <a:pt x="35" y="72"/>
                </a:moveTo>
                <a:cubicBezTo>
                  <a:pt x="23" y="72"/>
                  <a:pt x="23" y="72"/>
                  <a:pt x="23" y="72"/>
                </a:cubicBezTo>
                <a:cubicBezTo>
                  <a:pt x="23" y="50"/>
                  <a:pt x="23" y="50"/>
                  <a:pt x="23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47" y="50"/>
                  <a:pt x="52" y="53"/>
                  <a:pt x="52" y="61"/>
                </a:cubicBezTo>
                <a:cubicBezTo>
                  <a:pt x="52" y="71"/>
                  <a:pt x="42" y="72"/>
                  <a:pt x="35" y="72"/>
                </a:cubicBezTo>
                <a:close/>
                <a:moveTo>
                  <a:pt x="91" y="15"/>
                </a:moveTo>
                <a:cubicBezTo>
                  <a:pt x="91" y="19"/>
                  <a:pt x="87" y="23"/>
                  <a:pt x="83" y="23"/>
                </a:cubicBezTo>
                <a:cubicBezTo>
                  <a:pt x="78" y="23"/>
                  <a:pt x="75" y="19"/>
                  <a:pt x="75" y="15"/>
                </a:cubicBezTo>
                <a:cubicBezTo>
                  <a:pt x="75" y="11"/>
                  <a:pt x="78" y="7"/>
                  <a:pt x="83" y="7"/>
                </a:cubicBezTo>
                <a:cubicBezTo>
                  <a:pt x="87" y="7"/>
                  <a:pt x="91" y="11"/>
                  <a:pt x="91" y="15"/>
                </a:cubicBezTo>
                <a:close/>
                <a:moveTo>
                  <a:pt x="70" y="32"/>
                </a:moveTo>
                <a:cubicBezTo>
                  <a:pt x="89" y="32"/>
                  <a:pt x="89" y="32"/>
                  <a:pt x="89" y="32"/>
                </a:cubicBezTo>
                <a:cubicBezTo>
                  <a:pt x="89" y="84"/>
                  <a:pt x="89" y="84"/>
                  <a:pt x="89" y="84"/>
                </a:cubicBezTo>
                <a:cubicBezTo>
                  <a:pt x="76" y="84"/>
                  <a:pt x="76" y="84"/>
                  <a:pt x="76" y="84"/>
                </a:cubicBezTo>
                <a:cubicBezTo>
                  <a:pt x="76" y="43"/>
                  <a:pt x="76" y="43"/>
                  <a:pt x="76" y="43"/>
                </a:cubicBezTo>
                <a:cubicBezTo>
                  <a:pt x="76" y="43"/>
                  <a:pt x="76" y="43"/>
                  <a:pt x="76" y="43"/>
                </a:cubicBezTo>
                <a:cubicBezTo>
                  <a:pt x="76" y="39"/>
                  <a:pt x="76" y="38"/>
                  <a:pt x="72" y="35"/>
                </a:cubicBezTo>
                <a:cubicBezTo>
                  <a:pt x="70" y="33"/>
                  <a:pt x="70" y="33"/>
                  <a:pt x="70" y="33"/>
                </a:cubicBezTo>
                <a:lnTo>
                  <a:pt x="70" y="32"/>
                </a:lnTo>
                <a:close/>
                <a:moveTo>
                  <a:pt x="172" y="5"/>
                </a:moveTo>
                <a:cubicBezTo>
                  <a:pt x="172" y="6"/>
                  <a:pt x="172" y="6"/>
                  <a:pt x="172" y="6"/>
                </a:cubicBezTo>
                <a:cubicBezTo>
                  <a:pt x="176" y="8"/>
                  <a:pt x="176" y="8"/>
                  <a:pt x="176" y="8"/>
                </a:cubicBezTo>
                <a:cubicBezTo>
                  <a:pt x="180" y="11"/>
                  <a:pt x="180" y="12"/>
                  <a:pt x="180" y="15"/>
                </a:cubicBezTo>
                <a:cubicBezTo>
                  <a:pt x="180" y="39"/>
                  <a:pt x="180" y="39"/>
                  <a:pt x="180" y="39"/>
                </a:cubicBezTo>
                <a:cubicBezTo>
                  <a:pt x="180" y="39"/>
                  <a:pt x="180" y="39"/>
                  <a:pt x="180" y="39"/>
                </a:cubicBezTo>
                <a:cubicBezTo>
                  <a:pt x="177" y="36"/>
                  <a:pt x="172" y="31"/>
                  <a:pt x="162" y="31"/>
                </a:cubicBezTo>
                <a:cubicBezTo>
                  <a:pt x="148" y="31"/>
                  <a:pt x="138" y="43"/>
                  <a:pt x="138" y="58"/>
                </a:cubicBezTo>
                <a:cubicBezTo>
                  <a:pt x="138" y="73"/>
                  <a:pt x="147" y="85"/>
                  <a:pt x="163" y="85"/>
                </a:cubicBezTo>
                <a:cubicBezTo>
                  <a:pt x="170" y="85"/>
                  <a:pt x="177" y="82"/>
                  <a:pt x="181" y="76"/>
                </a:cubicBezTo>
                <a:cubicBezTo>
                  <a:pt x="181" y="76"/>
                  <a:pt x="181" y="76"/>
                  <a:pt x="181" y="76"/>
                </a:cubicBezTo>
                <a:cubicBezTo>
                  <a:pt x="182" y="84"/>
                  <a:pt x="182" y="84"/>
                  <a:pt x="182" y="84"/>
                </a:cubicBezTo>
                <a:cubicBezTo>
                  <a:pt x="193" y="84"/>
                  <a:pt x="193" y="84"/>
                  <a:pt x="193" y="84"/>
                </a:cubicBezTo>
                <a:cubicBezTo>
                  <a:pt x="193" y="5"/>
                  <a:pt x="193" y="5"/>
                  <a:pt x="193" y="5"/>
                </a:cubicBezTo>
                <a:lnTo>
                  <a:pt x="172" y="5"/>
                </a:lnTo>
                <a:close/>
                <a:moveTo>
                  <a:pt x="166" y="74"/>
                </a:moveTo>
                <a:cubicBezTo>
                  <a:pt x="156" y="74"/>
                  <a:pt x="150" y="66"/>
                  <a:pt x="150" y="58"/>
                </a:cubicBezTo>
                <a:cubicBezTo>
                  <a:pt x="150" y="50"/>
                  <a:pt x="156" y="43"/>
                  <a:pt x="166" y="43"/>
                </a:cubicBezTo>
                <a:cubicBezTo>
                  <a:pt x="175" y="43"/>
                  <a:pt x="181" y="50"/>
                  <a:pt x="181" y="58"/>
                </a:cubicBezTo>
                <a:cubicBezTo>
                  <a:pt x="181" y="66"/>
                  <a:pt x="175" y="74"/>
                  <a:pt x="166" y="74"/>
                </a:cubicBezTo>
                <a:close/>
                <a:moveTo>
                  <a:pt x="439" y="5"/>
                </a:moveTo>
                <a:cubicBezTo>
                  <a:pt x="439" y="6"/>
                  <a:pt x="439" y="6"/>
                  <a:pt x="439" y="6"/>
                </a:cubicBezTo>
                <a:cubicBezTo>
                  <a:pt x="441" y="7"/>
                  <a:pt x="441" y="7"/>
                  <a:pt x="441" y="7"/>
                </a:cubicBezTo>
                <a:cubicBezTo>
                  <a:pt x="447" y="11"/>
                  <a:pt x="448" y="12"/>
                  <a:pt x="448" y="19"/>
                </a:cubicBezTo>
                <a:cubicBezTo>
                  <a:pt x="448" y="39"/>
                  <a:pt x="448" y="39"/>
                  <a:pt x="448" y="39"/>
                </a:cubicBezTo>
                <a:cubicBezTo>
                  <a:pt x="448" y="39"/>
                  <a:pt x="448" y="39"/>
                  <a:pt x="448" y="39"/>
                </a:cubicBezTo>
                <a:cubicBezTo>
                  <a:pt x="445" y="36"/>
                  <a:pt x="440" y="31"/>
                  <a:pt x="430" y="31"/>
                </a:cubicBezTo>
                <a:cubicBezTo>
                  <a:pt x="415" y="31"/>
                  <a:pt x="405" y="43"/>
                  <a:pt x="405" y="58"/>
                </a:cubicBezTo>
                <a:cubicBezTo>
                  <a:pt x="405" y="73"/>
                  <a:pt x="415" y="85"/>
                  <a:pt x="431" y="85"/>
                </a:cubicBezTo>
                <a:cubicBezTo>
                  <a:pt x="438" y="85"/>
                  <a:pt x="445" y="82"/>
                  <a:pt x="448" y="76"/>
                </a:cubicBezTo>
                <a:cubicBezTo>
                  <a:pt x="449" y="76"/>
                  <a:pt x="449" y="76"/>
                  <a:pt x="449" y="76"/>
                </a:cubicBezTo>
                <a:cubicBezTo>
                  <a:pt x="450" y="84"/>
                  <a:pt x="450" y="84"/>
                  <a:pt x="450" y="84"/>
                </a:cubicBezTo>
                <a:cubicBezTo>
                  <a:pt x="461" y="84"/>
                  <a:pt x="461" y="84"/>
                  <a:pt x="461" y="84"/>
                </a:cubicBezTo>
                <a:cubicBezTo>
                  <a:pt x="461" y="5"/>
                  <a:pt x="461" y="5"/>
                  <a:pt x="461" y="5"/>
                </a:cubicBezTo>
                <a:lnTo>
                  <a:pt x="439" y="5"/>
                </a:lnTo>
                <a:close/>
                <a:moveTo>
                  <a:pt x="433" y="74"/>
                </a:moveTo>
                <a:cubicBezTo>
                  <a:pt x="424" y="74"/>
                  <a:pt x="418" y="66"/>
                  <a:pt x="418" y="58"/>
                </a:cubicBezTo>
                <a:cubicBezTo>
                  <a:pt x="418" y="50"/>
                  <a:pt x="424" y="43"/>
                  <a:pt x="433" y="43"/>
                </a:cubicBezTo>
                <a:cubicBezTo>
                  <a:pt x="443" y="43"/>
                  <a:pt x="448" y="50"/>
                  <a:pt x="448" y="58"/>
                </a:cubicBezTo>
                <a:cubicBezTo>
                  <a:pt x="448" y="66"/>
                  <a:pt x="443" y="74"/>
                  <a:pt x="433" y="74"/>
                </a:cubicBezTo>
                <a:close/>
                <a:moveTo>
                  <a:pt x="562" y="32"/>
                </a:moveTo>
                <a:cubicBezTo>
                  <a:pt x="562" y="44"/>
                  <a:pt x="562" y="44"/>
                  <a:pt x="562" y="44"/>
                </a:cubicBezTo>
                <a:cubicBezTo>
                  <a:pt x="560" y="44"/>
                  <a:pt x="558" y="43"/>
                  <a:pt x="556" y="43"/>
                </a:cubicBezTo>
                <a:cubicBezTo>
                  <a:pt x="543" y="43"/>
                  <a:pt x="542" y="54"/>
                  <a:pt x="542" y="56"/>
                </a:cubicBezTo>
                <a:cubicBezTo>
                  <a:pt x="542" y="84"/>
                  <a:pt x="542" y="84"/>
                  <a:pt x="542" y="84"/>
                </a:cubicBezTo>
                <a:cubicBezTo>
                  <a:pt x="529" y="84"/>
                  <a:pt x="529" y="84"/>
                  <a:pt x="529" y="84"/>
                </a:cubicBezTo>
                <a:cubicBezTo>
                  <a:pt x="529" y="46"/>
                  <a:pt x="529" y="46"/>
                  <a:pt x="529" y="46"/>
                </a:cubicBezTo>
                <a:cubicBezTo>
                  <a:pt x="529" y="39"/>
                  <a:pt x="528" y="38"/>
                  <a:pt x="523" y="35"/>
                </a:cubicBezTo>
                <a:cubicBezTo>
                  <a:pt x="520" y="33"/>
                  <a:pt x="520" y="33"/>
                  <a:pt x="520" y="33"/>
                </a:cubicBezTo>
                <a:cubicBezTo>
                  <a:pt x="520" y="32"/>
                  <a:pt x="520" y="32"/>
                  <a:pt x="520" y="32"/>
                </a:cubicBezTo>
                <a:cubicBezTo>
                  <a:pt x="542" y="32"/>
                  <a:pt x="542" y="32"/>
                  <a:pt x="542" y="32"/>
                </a:cubicBezTo>
                <a:cubicBezTo>
                  <a:pt x="542" y="41"/>
                  <a:pt x="542" y="41"/>
                  <a:pt x="542" y="41"/>
                </a:cubicBezTo>
                <a:cubicBezTo>
                  <a:pt x="542" y="41"/>
                  <a:pt x="542" y="41"/>
                  <a:pt x="542" y="41"/>
                </a:cubicBezTo>
                <a:cubicBezTo>
                  <a:pt x="545" y="35"/>
                  <a:pt x="550" y="31"/>
                  <a:pt x="557" y="31"/>
                </a:cubicBezTo>
                <a:cubicBezTo>
                  <a:pt x="559" y="31"/>
                  <a:pt x="560" y="31"/>
                  <a:pt x="562" y="32"/>
                </a:cubicBezTo>
                <a:close/>
                <a:moveTo>
                  <a:pt x="276" y="32"/>
                </a:moveTo>
                <a:cubicBezTo>
                  <a:pt x="288" y="32"/>
                  <a:pt x="288" y="32"/>
                  <a:pt x="288" y="32"/>
                </a:cubicBezTo>
                <a:cubicBezTo>
                  <a:pt x="288" y="43"/>
                  <a:pt x="288" y="43"/>
                  <a:pt x="288" y="43"/>
                </a:cubicBezTo>
                <a:cubicBezTo>
                  <a:pt x="276" y="43"/>
                  <a:pt x="276" y="43"/>
                  <a:pt x="276" y="43"/>
                </a:cubicBezTo>
                <a:cubicBezTo>
                  <a:pt x="276" y="84"/>
                  <a:pt x="276" y="84"/>
                  <a:pt x="276" y="84"/>
                </a:cubicBezTo>
                <a:cubicBezTo>
                  <a:pt x="263" y="84"/>
                  <a:pt x="263" y="84"/>
                  <a:pt x="263" y="84"/>
                </a:cubicBezTo>
                <a:cubicBezTo>
                  <a:pt x="263" y="48"/>
                  <a:pt x="263" y="48"/>
                  <a:pt x="263" y="48"/>
                </a:cubicBezTo>
                <a:cubicBezTo>
                  <a:pt x="263" y="43"/>
                  <a:pt x="262" y="42"/>
                  <a:pt x="257" y="38"/>
                </a:cubicBezTo>
                <a:cubicBezTo>
                  <a:pt x="250" y="33"/>
                  <a:pt x="250" y="33"/>
                  <a:pt x="250" y="33"/>
                </a:cubicBezTo>
                <a:cubicBezTo>
                  <a:pt x="250" y="32"/>
                  <a:pt x="250" y="32"/>
                  <a:pt x="250" y="32"/>
                </a:cubicBezTo>
                <a:cubicBezTo>
                  <a:pt x="263" y="32"/>
                  <a:pt x="263" y="32"/>
                  <a:pt x="263" y="32"/>
                </a:cubicBezTo>
                <a:cubicBezTo>
                  <a:pt x="263" y="23"/>
                  <a:pt x="263" y="23"/>
                  <a:pt x="263" y="23"/>
                </a:cubicBezTo>
                <a:cubicBezTo>
                  <a:pt x="263" y="9"/>
                  <a:pt x="272" y="0"/>
                  <a:pt x="292" y="4"/>
                </a:cubicBezTo>
                <a:cubicBezTo>
                  <a:pt x="295" y="15"/>
                  <a:pt x="295" y="15"/>
                  <a:pt x="295" y="15"/>
                </a:cubicBezTo>
                <a:cubicBezTo>
                  <a:pt x="294" y="15"/>
                  <a:pt x="294" y="15"/>
                  <a:pt x="294" y="15"/>
                </a:cubicBezTo>
                <a:cubicBezTo>
                  <a:pt x="284" y="11"/>
                  <a:pt x="276" y="14"/>
                  <a:pt x="276" y="23"/>
                </a:cubicBezTo>
                <a:lnTo>
                  <a:pt x="276" y="32"/>
                </a:lnTo>
                <a:close/>
                <a:moveTo>
                  <a:pt x="398" y="51"/>
                </a:moveTo>
                <a:cubicBezTo>
                  <a:pt x="398" y="84"/>
                  <a:pt x="398" y="84"/>
                  <a:pt x="398" y="84"/>
                </a:cubicBezTo>
                <a:cubicBezTo>
                  <a:pt x="385" y="84"/>
                  <a:pt x="385" y="84"/>
                  <a:pt x="385" y="84"/>
                </a:cubicBezTo>
                <a:cubicBezTo>
                  <a:pt x="385" y="55"/>
                  <a:pt x="385" y="55"/>
                  <a:pt x="385" y="55"/>
                </a:cubicBezTo>
                <a:cubicBezTo>
                  <a:pt x="385" y="50"/>
                  <a:pt x="384" y="43"/>
                  <a:pt x="375" y="43"/>
                </a:cubicBezTo>
                <a:cubicBezTo>
                  <a:pt x="366" y="43"/>
                  <a:pt x="363" y="49"/>
                  <a:pt x="363" y="56"/>
                </a:cubicBezTo>
                <a:cubicBezTo>
                  <a:pt x="363" y="84"/>
                  <a:pt x="363" y="84"/>
                  <a:pt x="363" y="84"/>
                </a:cubicBezTo>
                <a:cubicBezTo>
                  <a:pt x="350" y="84"/>
                  <a:pt x="350" y="84"/>
                  <a:pt x="350" y="84"/>
                </a:cubicBezTo>
                <a:cubicBezTo>
                  <a:pt x="350" y="46"/>
                  <a:pt x="350" y="46"/>
                  <a:pt x="350" y="46"/>
                </a:cubicBezTo>
                <a:cubicBezTo>
                  <a:pt x="350" y="39"/>
                  <a:pt x="350" y="38"/>
                  <a:pt x="344" y="35"/>
                </a:cubicBezTo>
                <a:cubicBezTo>
                  <a:pt x="341" y="33"/>
                  <a:pt x="341" y="33"/>
                  <a:pt x="341" y="33"/>
                </a:cubicBezTo>
                <a:cubicBezTo>
                  <a:pt x="341" y="32"/>
                  <a:pt x="341" y="32"/>
                  <a:pt x="341" y="32"/>
                </a:cubicBezTo>
                <a:cubicBezTo>
                  <a:pt x="351" y="32"/>
                  <a:pt x="351" y="32"/>
                  <a:pt x="351" y="32"/>
                </a:cubicBezTo>
                <a:cubicBezTo>
                  <a:pt x="351" y="32"/>
                  <a:pt x="351" y="32"/>
                  <a:pt x="351" y="32"/>
                </a:cubicBezTo>
                <a:cubicBezTo>
                  <a:pt x="362" y="32"/>
                  <a:pt x="362" y="32"/>
                  <a:pt x="362" y="32"/>
                </a:cubicBezTo>
                <a:cubicBezTo>
                  <a:pt x="362" y="40"/>
                  <a:pt x="362" y="40"/>
                  <a:pt x="362" y="40"/>
                </a:cubicBezTo>
                <a:cubicBezTo>
                  <a:pt x="362" y="40"/>
                  <a:pt x="362" y="40"/>
                  <a:pt x="362" y="40"/>
                </a:cubicBezTo>
                <a:cubicBezTo>
                  <a:pt x="367" y="34"/>
                  <a:pt x="373" y="31"/>
                  <a:pt x="379" y="31"/>
                </a:cubicBezTo>
                <a:cubicBezTo>
                  <a:pt x="391" y="31"/>
                  <a:pt x="398" y="39"/>
                  <a:pt x="398" y="51"/>
                </a:cubicBezTo>
                <a:close/>
                <a:moveTo>
                  <a:pt x="134" y="74"/>
                </a:moveTo>
                <a:cubicBezTo>
                  <a:pt x="134" y="74"/>
                  <a:pt x="134" y="74"/>
                  <a:pt x="134" y="74"/>
                </a:cubicBezTo>
                <a:cubicBezTo>
                  <a:pt x="128" y="84"/>
                  <a:pt x="128" y="84"/>
                  <a:pt x="128" y="84"/>
                </a:cubicBezTo>
                <a:cubicBezTo>
                  <a:pt x="117" y="87"/>
                  <a:pt x="105" y="84"/>
                  <a:pt x="105" y="67"/>
                </a:cubicBezTo>
                <a:cubicBezTo>
                  <a:pt x="105" y="43"/>
                  <a:pt x="105" y="43"/>
                  <a:pt x="105" y="43"/>
                </a:cubicBezTo>
                <a:cubicBezTo>
                  <a:pt x="105" y="46"/>
                  <a:pt x="105" y="46"/>
                  <a:pt x="105" y="46"/>
                </a:cubicBezTo>
                <a:cubicBezTo>
                  <a:pt x="105" y="43"/>
                  <a:pt x="105" y="43"/>
                  <a:pt x="98" y="37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10" y="18"/>
                  <a:pt x="110" y="18"/>
                  <a:pt x="110" y="18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18" y="32"/>
                  <a:pt x="118" y="32"/>
                  <a:pt x="118" y="32"/>
                </a:cubicBezTo>
                <a:cubicBezTo>
                  <a:pt x="132" y="32"/>
                  <a:pt x="132" y="32"/>
                  <a:pt x="132" y="32"/>
                </a:cubicBezTo>
                <a:cubicBezTo>
                  <a:pt x="132" y="43"/>
                  <a:pt x="132" y="43"/>
                  <a:pt x="132" y="43"/>
                </a:cubicBezTo>
                <a:cubicBezTo>
                  <a:pt x="118" y="43"/>
                  <a:pt x="118" y="43"/>
                  <a:pt x="118" y="43"/>
                </a:cubicBezTo>
                <a:cubicBezTo>
                  <a:pt x="118" y="67"/>
                  <a:pt x="118" y="67"/>
                  <a:pt x="118" y="67"/>
                </a:cubicBezTo>
                <a:cubicBezTo>
                  <a:pt x="118" y="76"/>
                  <a:pt x="125" y="76"/>
                  <a:pt x="134" y="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32069" y="1155561"/>
            <a:ext cx="4319928" cy="3194190"/>
          </a:xfrm>
        </p:spPr>
        <p:txBody>
          <a:bodyPr lIns="90000"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 smtClean="0"/>
              <a:t>Click to add contact details. Press Shift-Enter after each line. Name, Job Title, Telephone Number, Email. Press Enter before Address.</a:t>
            </a:r>
          </a:p>
        </p:txBody>
      </p:sp>
    </p:spTree>
    <p:extLst>
      <p:ext uri="{BB962C8B-B14F-4D97-AF65-F5344CB8AC3E}">
        <p14:creationId xmlns:p14="http://schemas.microsoft.com/office/powerpoint/2010/main" val="366764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B5210-7F05-4119-8BDF-F623651906D1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4004102" y="728663"/>
            <a:ext cx="4707831" cy="763588"/>
          </a:xfrm>
        </p:spPr>
        <p:txBody>
          <a:bodyPr lIns="54000" rIns="90000" anchor="b"/>
          <a:lstStyle>
            <a:lvl1pPr algn="l">
              <a:defRPr cap="all" baseline="0"/>
            </a:lvl1pPr>
          </a:lstStyle>
          <a:p>
            <a:r>
              <a:rPr lang="en-US" dirty="0" smtClean="0"/>
              <a:t>click to add table of contents title</a:t>
            </a:r>
            <a:endParaRPr lang="en-GB" dirty="0"/>
          </a:p>
        </p:txBody>
      </p:sp>
      <p:sp>
        <p:nvSpPr>
          <p:cNvPr id="7" name="Freeform 6"/>
          <p:cNvSpPr>
            <a:spLocks noEditPoints="1"/>
          </p:cNvSpPr>
          <p:nvPr userDrawn="1"/>
        </p:nvSpPr>
        <p:spPr bwMode="auto">
          <a:xfrm>
            <a:off x="7991943" y="6433987"/>
            <a:ext cx="719988" cy="114961"/>
          </a:xfrm>
          <a:custGeom>
            <a:avLst/>
            <a:gdLst>
              <a:gd name="T0" fmla="*/ 230 w 562"/>
              <a:gd name="T1" fmla="*/ 85 h 87"/>
              <a:gd name="T2" fmla="*/ 231 w 562"/>
              <a:gd name="T3" fmla="*/ 75 h 87"/>
              <a:gd name="T4" fmla="*/ 214 w 562"/>
              <a:gd name="T5" fmla="*/ 53 h 87"/>
              <a:gd name="T6" fmla="*/ 495 w 562"/>
              <a:gd name="T7" fmla="*/ 31 h 87"/>
              <a:gd name="T8" fmla="*/ 519 w 562"/>
              <a:gd name="T9" fmla="*/ 70 h 87"/>
              <a:gd name="T10" fmla="*/ 520 w 562"/>
              <a:gd name="T11" fmla="*/ 63 h 87"/>
              <a:gd name="T12" fmla="*/ 508 w 562"/>
              <a:gd name="T13" fmla="*/ 53 h 87"/>
              <a:gd name="T14" fmla="*/ 318 w 562"/>
              <a:gd name="T15" fmla="*/ 85 h 87"/>
              <a:gd name="T16" fmla="*/ 319 w 562"/>
              <a:gd name="T17" fmla="*/ 75 h 87"/>
              <a:gd name="T18" fmla="*/ 301 w 562"/>
              <a:gd name="T19" fmla="*/ 53 h 87"/>
              <a:gd name="T20" fmla="*/ 49 w 562"/>
              <a:gd name="T21" fmla="*/ 44 h 87"/>
              <a:gd name="T22" fmla="*/ 11 w 562"/>
              <a:gd name="T23" fmla="*/ 8 h 87"/>
              <a:gd name="T24" fmla="*/ 4 w 562"/>
              <a:gd name="T25" fmla="*/ 12 h 87"/>
              <a:gd name="T26" fmla="*/ 66 w 562"/>
              <a:gd name="T27" fmla="*/ 62 h 87"/>
              <a:gd name="T28" fmla="*/ 46 w 562"/>
              <a:gd name="T29" fmla="*/ 23 h 87"/>
              <a:gd name="T30" fmla="*/ 23 w 562"/>
              <a:gd name="T31" fmla="*/ 39 h 87"/>
              <a:gd name="T32" fmla="*/ 23 w 562"/>
              <a:gd name="T33" fmla="*/ 50 h 87"/>
              <a:gd name="T34" fmla="*/ 91 w 562"/>
              <a:gd name="T35" fmla="*/ 15 h 87"/>
              <a:gd name="T36" fmla="*/ 91 w 562"/>
              <a:gd name="T37" fmla="*/ 15 h 87"/>
              <a:gd name="T38" fmla="*/ 76 w 562"/>
              <a:gd name="T39" fmla="*/ 84 h 87"/>
              <a:gd name="T40" fmla="*/ 70 w 562"/>
              <a:gd name="T41" fmla="*/ 33 h 87"/>
              <a:gd name="T42" fmla="*/ 176 w 562"/>
              <a:gd name="T43" fmla="*/ 8 h 87"/>
              <a:gd name="T44" fmla="*/ 162 w 562"/>
              <a:gd name="T45" fmla="*/ 31 h 87"/>
              <a:gd name="T46" fmla="*/ 181 w 562"/>
              <a:gd name="T47" fmla="*/ 76 h 87"/>
              <a:gd name="T48" fmla="*/ 172 w 562"/>
              <a:gd name="T49" fmla="*/ 5 h 87"/>
              <a:gd name="T50" fmla="*/ 181 w 562"/>
              <a:gd name="T51" fmla="*/ 58 h 87"/>
              <a:gd name="T52" fmla="*/ 441 w 562"/>
              <a:gd name="T53" fmla="*/ 7 h 87"/>
              <a:gd name="T54" fmla="*/ 430 w 562"/>
              <a:gd name="T55" fmla="*/ 31 h 87"/>
              <a:gd name="T56" fmla="*/ 449 w 562"/>
              <a:gd name="T57" fmla="*/ 76 h 87"/>
              <a:gd name="T58" fmla="*/ 439 w 562"/>
              <a:gd name="T59" fmla="*/ 5 h 87"/>
              <a:gd name="T60" fmla="*/ 448 w 562"/>
              <a:gd name="T61" fmla="*/ 58 h 87"/>
              <a:gd name="T62" fmla="*/ 556 w 562"/>
              <a:gd name="T63" fmla="*/ 43 h 87"/>
              <a:gd name="T64" fmla="*/ 529 w 562"/>
              <a:gd name="T65" fmla="*/ 46 h 87"/>
              <a:gd name="T66" fmla="*/ 542 w 562"/>
              <a:gd name="T67" fmla="*/ 32 h 87"/>
              <a:gd name="T68" fmla="*/ 562 w 562"/>
              <a:gd name="T69" fmla="*/ 32 h 87"/>
              <a:gd name="T70" fmla="*/ 276 w 562"/>
              <a:gd name="T71" fmla="*/ 43 h 87"/>
              <a:gd name="T72" fmla="*/ 257 w 562"/>
              <a:gd name="T73" fmla="*/ 38 h 87"/>
              <a:gd name="T74" fmla="*/ 263 w 562"/>
              <a:gd name="T75" fmla="*/ 23 h 87"/>
              <a:gd name="T76" fmla="*/ 276 w 562"/>
              <a:gd name="T77" fmla="*/ 23 h 87"/>
              <a:gd name="T78" fmla="*/ 385 w 562"/>
              <a:gd name="T79" fmla="*/ 84 h 87"/>
              <a:gd name="T80" fmla="*/ 363 w 562"/>
              <a:gd name="T81" fmla="*/ 84 h 87"/>
              <a:gd name="T82" fmla="*/ 341 w 562"/>
              <a:gd name="T83" fmla="*/ 33 h 87"/>
              <a:gd name="T84" fmla="*/ 362 w 562"/>
              <a:gd name="T85" fmla="*/ 32 h 87"/>
              <a:gd name="T86" fmla="*/ 398 w 562"/>
              <a:gd name="T87" fmla="*/ 51 h 87"/>
              <a:gd name="T88" fmla="*/ 105 w 562"/>
              <a:gd name="T89" fmla="*/ 67 h 87"/>
              <a:gd name="T90" fmla="*/ 93 w 562"/>
              <a:gd name="T91" fmla="*/ 33 h 87"/>
              <a:gd name="T92" fmla="*/ 118 w 562"/>
              <a:gd name="T93" fmla="*/ 18 h 87"/>
              <a:gd name="T94" fmla="*/ 118 w 562"/>
              <a:gd name="T95" fmla="*/ 4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62" h="87">
                <a:moveTo>
                  <a:pt x="253" y="59"/>
                </a:moveTo>
                <a:cubicBezTo>
                  <a:pt x="253" y="41"/>
                  <a:pt x="242" y="31"/>
                  <a:pt x="228" y="31"/>
                </a:cubicBezTo>
                <a:cubicBezTo>
                  <a:pt x="212" y="31"/>
                  <a:pt x="201" y="42"/>
                  <a:pt x="201" y="58"/>
                </a:cubicBezTo>
                <a:cubicBezTo>
                  <a:pt x="201" y="74"/>
                  <a:pt x="213" y="85"/>
                  <a:pt x="230" y="85"/>
                </a:cubicBezTo>
                <a:cubicBezTo>
                  <a:pt x="235" y="85"/>
                  <a:pt x="240" y="84"/>
                  <a:pt x="244" y="83"/>
                </a:cubicBezTo>
                <a:cubicBezTo>
                  <a:pt x="251" y="70"/>
                  <a:pt x="251" y="70"/>
                  <a:pt x="251" y="70"/>
                </a:cubicBezTo>
                <a:cubicBezTo>
                  <a:pt x="250" y="70"/>
                  <a:pt x="250" y="70"/>
                  <a:pt x="250" y="70"/>
                </a:cubicBezTo>
                <a:cubicBezTo>
                  <a:pt x="244" y="73"/>
                  <a:pt x="237" y="75"/>
                  <a:pt x="231" y="75"/>
                </a:cubicBezTo>
                <a:cubicBezTo>
                  <a:pt x="222" y="75"/>
                  <a:pt x="214" y="70"/>
                  <a:pt x="214" y="63"/>
                </a:cubicBezTo>
                <a:cubicBezTo>
                  <a:pt x="253" y="63"/>
                  <a:pt x="253" y="63"/>
                  <a:pt x="253" y="63"/>
                </a:cubicBezTo>
                <a:lnTo>
                  <a:pt x="253" y="59"/>
                </a:lnTo>
                <a:close/>
                <a:moveTo>
                  <a:pt x="214" y="53"/>
                </a:moveTo>
                <a:cubicBezTo>
                  <a:pt x="215" y="46"/>
                  <a:pt x="219" y="41"/>
                  <a:pt x="227" y="41"/>
                </a:cubicBezTo>
                <a:cubicBezTo>
                  <a:pt x="235" y="41"/>
                  <a:pt x="240" y="46"/>
                  <a:pt x="240" y="53"/>
                </a:cubicBezTo>
                <a:lnTo>
                  <a:pt x="214" y="53"/>
                </a:lnTo>
                <a:close/>
                <a:moveTo>
                  <a:pt x="495" y="31"/>
                </a:moveTo>
                <a:cubicBezTo>
                  <a:pt x="480" y="31"/>
                  <a:pt x="468" y="42"/>
                  <a:pt x="468" y="58"/>
                </a:cubicBezTo>
                <a:cubicBezTo>
                  <a:pt x="468" y="74"/>
                  <a:pt x="480" y="85"/>
                  <a:pt x="497" y="85"/>
                </a:cubicBezTo>
                <a:cubicBezTo>
                  <a:pt x="503" y="85"/>
                  <a:pt x="507" y="84"/>
                  <a:pt x="511" y="83"/>
                </a:cubicBezTo>
                <a:cubicBezTo>
                  <a:pt x="519" y="70"/>
                  <a:pt x="519" y="70"/>
                  <a:pt x="519" y="70"/>
                </a:cubicBezTo>
                <a:cubicBezTo>
                  <a:pt x="518" y="70"/>
                  <a:pt x="518" y="70"/>
                  <a:pt x="518" y="70"/>
                </a:cubicBezTo>
                <a:cubicBezTo>
                  <a:pt x="511" y="73"/>
                  <a:pt x="505" y="75"/>
                  <a:pt x="499" y="75"/>
                </a:cubicBezTo>
                <a:cubicBezTo>
                  <a:pt x="490" y="75"/>
                  <a:pt x="482" y="70"/>
                  <a:pt x="481" y="63"/>
                </a:cubicBezTo>
                <a:cubicBezTo>
                  <a:pt x="520" y="63"/>
                  <a:pt x="520" y="63"/>
                  <a:pt x="520" y="63"/>
                </a:cubicBezTo>
                <a:cubicBezTo>
                  <a:pt x="522" y="43"/>
                  <a:pt x="511" y="31"/>
                  <a:pt x="495" y="31"/>
                </a:cubicBezTo>
                <a:close/>
                <a:moveTo>
                  <a:pt x="481" y="53"/>
                </a:moveTo>
                <a:cubicBezTo>
                  <a:pt x="482" y="46"/>
                  <a:pt x="487" y="41"/>
                  <a:pt x="495" y="41"/>
                </a:cubicBezTo>
                <a:cubicBezTo>
                  <a:pt x="503" y="41"/>
                  <a:pt x="508" y="46"/>
                  <a:pt x="508" y="53"/>
                </a:cubicBezTo>
                <a:lnTo>
                  <a:pt x="481" y="53"/>
                </a:lnTo>
                <a:close/>
                <a:moveTo>
                  <a:pt x="315" y="31"/>
                </a:moveTo>
                <a:cubicBezTo>
                  <a:pt x="300" y="31"/>
                  <a:pt x="288" y="42"/>
                  <a:pt x="288" y="58"/>
                </a:cubicBezTo>
                <a:cubicBezTo>
                  <a:pt x="288" y="74"/>
                  <a:pt x="300" y="85"/>
                  <a:pt x="318" y="85"/>
                </a:cubicBezTo>
                <a:cubicBezTo>
                  <a:pt x="323" y="85"/>
                  <a:pt x="327" y="84"/>
                  <a:pt x="331" y="83"/>
                </a:cubicBezTo>
                <a:cubicBezTo>
                  <a:pt x="339" y="70"/>
                  <a:pt x="339" y="70"/>
                  <a:pt x="339" y="70"/>
                </a:cubicBezTo>
                <a:cubicBezTo>
                  <a:pt x="338" y="70"/>
                  <a:pt x="338" y="70"/>
                  <a:pt x="338" y="70"/>
                </a:cubicBezTo>
                <a:cubicBezTo>
                  <a:pt x="331" y="73"/>
                  <a:pt x="325" y="75"/>
                  <a:pt x="319" y="75"/>
                </a:cubicBezTo>
                <a:cubicBezTo>
                  <a:pt x="310" y="75"/>
                  <a:pt x="302" y="70"/>
                  <a:pt x="301" y="63"/>
                </a:cubicBezTo>
                <a:cubicBezTo>
                  <a:pt x="341" y="63"/>
                  <a:pt x="341" y="63"/>
                  <a:pt x="341" y="63"/>
                </a:cubicBezTo>
                <a:cubicBezTo>
                  <a:pt x="342" y="43"/>
                  <a:pt x="331" y="31"/>
                  <a:pt x="315" y="31"/>
                </a:cubicBezTo>
                <a:close/>
                <a:moveTo>
                  <a:pt x="301" y="53"/>
                </a:moveTo>
                <a:cubicBezTo>
                  <a:pt x="302" y="46"/>
                  <a:pt x="307" y="41"/>
                  <a:pt x="315" y="41"/>
                </a:cubicBezTo>
                <a:cubicBezTo>
                  <a:pt x="323" y="41"/>
                  <a:pt x="328" y="46"/>
                  <a:pt x="328" y="53"/>
                </a:cubicBezTo>
                <a:lnTo>
                  <a:pt x="301" y="53"/>
                </a:lnTo>
                <a:close/>
                <a:moveTo>
                  <a:pt x="49" y="44"/>
                </a:moveTo>
                <a:cubicBezTo>
                  <a:pt x="49" y="44"/>
                  <a:pt x="49" y="44"/>
                  <a:pt x="49" y="44"/>
                </a:cubicBezTo>
                <a:cubicBezTo>
                  <a:pt x="57" y="41"/>
                  <a:pt x="62" y="36"/>
                  <a:pt x="62" y="27"/>
                </a:cubicBezTo>
                <a:cubicBezTo>
                  <a:pt x="62" y="13"/>
                  <a:pt x="51" y="8"/>
                  <a:pt x="39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4" y="12"/>
                  <a:pt x="4" y="12"/>
                  <a:pt x="4" y="12"/>
                </a:cubicBezTo>
                <a:cubicBezTo>
                  <a:pt x="9" y="16"/>
                  <a:pt x="9" y="17"/>
                  <a:pt x="9" y="20"/>
                </a:cubicBezTo>
                <a:cubicBezTo>
                  <a:pt x="9" y="84"/>
                  <a:pt x="9" y="84"/>
                  <a:pt x="9" y="84"/>
                </a:cubicBezTo>
                <a:cubicBezTo>
                  <a:pt x="37" y="84"/>
                  <a:pt x="37" y="84"/>
                  <a:pt x="37" y="84"/>
                </a:cubicBezTo>
                <a:cubicBezTo>
                  <a:pt x="51" y="84"/>
                  <a:pt x="66" y="79"/>
                  <a:pt x="66" y="62"/>
                </a:cubicBezTo>
                <a:cubicBezTo>
                  <a:pt x="66" y="53"/>
                  <a:pt x="59" y="45"/>
                  <a:pt x="49" y="44"/>
                </a:cubicBezTo>
                <a:close/>
                <a:moveTo>
                  <a:pt x="23" y="20"/>
                </a:moveTo>
                <a:cubicBezTo>
                  <a:pt x="34" y="20"/>
                  <a:pt x="34" y="20"/>
                  <a:pt x="34" y="20"/>
                </a:cubicBezTo>
                <a:cubicBezTo>
                  <a:pt x="42" y="20"/>
                  <a:pt x="44" y="21"/>
                  <a:pt x="46" y="23"/>
                </a:cubicBezTo>
                <a:cubicBezTo>
                  <a:pt x="48" y="24"/>
                  <a:pt x="49" y="27"/>
                  <a:pt x="49" y="29"/>
                </a:cubicBezTo>
                <a:cubicBezTo>
                  <a:pt x="49" y="32"/>
                  <a:pt x="48" y="34"/>
                  <a:pt x="46" y="36"/>
                </a:cubicBezTo>
                <a:cubicBezTo>
                  <a:pt x="44" y="38"/>
                  <a:pt x="41" y="39"/>
                  <a:pt x="35" y="39"/>
                </a:cubicBezTo>
                <a:cubicBezTo>
                  <a:pt x="23" y="39"/>
                  <a:pt x="23" y="39"/>
                  <a:pt x="23" y="39"/>
                </a:cubicBezTo>
                <a:lnTo>
                  <a:pt x="23" y="20"/>
                </a:lnTo>
                <a:close/>
                <a:moveTo>
                  <a:pt x="35" y="72"/>
                </a:moveTo>
                <a:cubicBezTo>
                  <a:pt x="23" y="72"/>
                  <a:pt x="23" y="72"/>
                  <a:pt x="23" y="72"/>
                </a:cubicBezTo>
                <a:cubicBezTo>
                  <a:pt x="23" y="50"/>
                  <a:pt x="23" y="50"/>
                  <a:pt x="23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47" y="50"/>
                  <a:pt x="52" y="53"/>
                  <a:pt x="52" y="61"/>
                </a:cubicBezTo>
                <a:cubicBezTo>
                  <a:pt x="52" y="71"/>
                  <a:pt x="42" y="72"/>
                  <a:pt x="35" y="72"/>
                </a:cubicBezTo>
                <a:close/>
                <a:moveTo>
                  <a:pt x="91" y="15"/>
                </a:moveTo>
                <a:cubicBezTo>
                  <a:pt x="91" y="19"/>
                  <a:pt x="87" y="23"/>
                  <a:pt x="83" y="23"/>
                </a:cubicBezTo>
                <a:cubicBezTo>
                  <a:pt x="78" y="23"/>
                  <a:pt x="75" y="19"/>
                  <a:pt x="75" y="15"/>
                </a:cubicBezTo>
                <a:cubicBezTo>
                  <a:pt x="75" y="11"/>
                  <a:pt x="78" y="7"/>
                  <a:pt x="83" y="7"/>
                </a:cubicBezTo>
                <a:cubicBezTo>
                  <a:pt x="87" y="7"/>
                  <a:pt x="91" y="11"/>
                  <a:pt x="91" y="15"/>
                </a:cubicBezTo>
                <a:close/>
                <a:moveTo>
                  <a:pt x="70" y="32"/>
                </a:moveTo>
                <a:cubicBezTo>
                  <a:pt x="89" y="32"/>
                  <a:pt x="89" y="32"/>
                  <a:pt x="89" y="32"/>
                </a:cubicBezTo>
                <a:cubicBezTo>
                  <a:pt x="89" y="84"/>
                  <a:pt x="89" y="84"/>
                  <a:pt x="89" y="84"/>
                </a:cubicBezTo>
                <a:cubicBezTo>
                  <a:pt x="76" y="84"/>
                  <a:pt x="76" y="84"/>
                  <a:pt x="76" y="84"/>
                </a:cubicBezTo>
                <a:cubicBezTo>
                  <a:pt x="76" y="43"/>
                  <a:pt x="76" y="43"/>
                  <a:pt x="76" y="43"/>
                </a:cubicBezTo>
                <a:cubicBezTo>
                  <a:pt x="76" y="43"/>
                  <a:pt x="76" y="43"/>
                  <a:pt x="76" y="43"/>
                </a:cubicBezTo>
                <a:cubicBezTo>
                  <a:pt x="76" y="39"/>
                  <a:pt x="76" y="38"/>
                  <a:pt x="72" y="35"/>
                </a:cubicBezTo>
                <a:cubicBezTo>
                  <a:pt x="70" y="33"/>
                  <a:pt x="70" y="33"/>
                  <a:pt x="70" y="33"/>
                </a:cubicBezTo>
                <a:lnTo>
                  <a:pt x="70" y="32"/>
                </a:lnTo>
                <a:close/>
                <a:moveTo>
                  <a:pt x="172" y="5"/>
                </a:moveTo>
                <a:cubicBezTo>
                  <a:pt x="172" y="6"/>
                  <a:pt x="172" y="6"/>
                  <a:pt x="172" y="6"/>
                </a:cubicBezTo>
                <a:cubicBezTo>
                  <a:pt x="176" y="8"/>
                  <a:pt x="176" y="8"/>
                  <a:pt x="176" y="8"/>
                </a:cubicBezTo>
                <a:cubicBezTo>
                  <a:pt x="180" y="11"/>
                  <a:pt x="180" y="12"/>
                  <a:pt x="180" y="15"/>
                </a:cubicBezTo>
                <a:cubicBezTo>
                  <a:pt x="180" y="39"/>
                  <a:pt x="180" y="39"/>
                  <a:pt x="180" y="39"/>
                </a:cubicBezTo>
                <a:cubicBezTo>
                  <a:pt x="180" y="39"/>
                  <a:pt x="180" y="39"/>
                  <a:pt x="180" y="39"/>
                </a:cubicBezTo>
                <a:cubicBezTo>
                  <a:pt x="177" y="36"/>
                  <a:pt x="172" y="31"/>
                  <a:pt x="162" y="31"/>
                </a:cubicBezTo>
                <a:cubicBezTo>
                  <a:pt x="148" y="31"/>
                  <a:pt x="138" y="43"/>
                  <a:pt x="138" y="58"/>
                </a:cubicBezTo>
                <a:cubicBezTo>
                  <a:pt x="138" y="73"/>
                  <a:pt x="147" y="85"/>
                  <a:pt x="163" y="85"/>
                </a:cubicBezTo>
                <a:cubicBezTo>
                  <a:pt x="170" y="85"/>
                  <a:pt x="177" y="82"/>
                  <a:pt x="181" y="76"/>
                </a:cubicBezTo>
                <a:cubicBezTo>
                  <a:pt x="181" y="76"/>
                  <a:pt x="181" y="76"/>
                  <a:pt x="181" y="76"/>
                </a:cubicBezTo>
                <a:cubicBezTo>
                  <a:pt x="182" y="84"/>
                  <a:pt x="182" y="84"/>
                  <a:pt x="182" y="84"/>
                </a:cubicBezTo>
                <a:cubicBezTo>
                  <a:pt x="193" y="84"/>
                  <a:pt x="193" y="84"/>
                  <a:pt x="193" y="84"/>
                </a:cubicBezTo>
                <a:cubicBezTo>
                  <a:pt x="193" y="5"/>
                  <a:pt x="193" y="5"/>
                  <a:pt x="193" y="5"/>
                </a:cubicBezTo>
                <a:lnTo>
                  <a:pt x="172" y="5"/>
                </a:lnTo>
                <a:close/>
                <a:moveTo>
                  <a:pt x="166" y="74"/>
                </a:moveTo>
                <a:cubicBezTo>
                  <a:pt x="156" y="74"/>
                  <a:pt x="150" y="66"/>
                  <a:pt x="150" y="58"/>
                </a:cubicBezTo>
                <a:cubicBezTo>
                  <a:pt x="150" y="50"/>
                  <a:pt x="156" y="43"/>
                  <a:pt x="166" y="43"/>
                </a:cubicBezTo>
                <a:cubicBezTo>
                  <a:pt x="175" y="43"/>
                  <a:pt x="181" y="50"/>
                  <a:pt x="181" y="58"/>
                </a:cubicBezTo>
                <a:cubicBezTo>
                  <a:pt x="181" y="66"/>
                  <a:pt x="175" y="74"/>
                  <a:pt x="166" y="74"/>
                </a:cubicBezTo>
                <a:close/>
                <a:moveTo>
                  <a:pt x="439" y="5"/>
                </a:moveTo>
                <a:cubicBezTo>
                  <a:pt x="439" y="6"/>
                  <a:pt x="439" y="6"/>
                  <a:pt x="439" y="6"/>
                </a:cubicBezTo>
                <a:cubicBezTo>
                  <a:pt x="441" y="7"/>
                  <a:pt x="441" y="7"/>
                  <a:pt x="441" y="7"/>
                </a:cubicBezTo>
                <a:cubicBezTo>
                  <a:pt x="447" y="11"/>
                  <a:pt x="448" y="12"/>
                  <a:pt x="448" y="19"/>
                </a:cubicBezTo>
                <a:cubicBezTo>
                  <a:pt x="448" y="39"/>
                  <a:pt x="448" y="39"/>
                  <a:pt x="448" y="39"/>
                </a:cubicBezTo>
                <a:cubicBezTo>
                  <a:pt x="448" y="39"/>
                  <a:pt x="448" y="39"/>
                  <a:pt x="448" y="39"/>
                </a:cubicBezTo>
                <a:cubicBezTo>
                  <a:pt x="445" y="36"/>
                  <a:pt x="440" y="31"/>
                  <a:pt x="430" y="31"/>
                </a:cubicBezTo>
                <a:cubicBezTo>
                  <a:pt x="415" y="31"/>
                  <a:pt x="405" y="43"/>
                  <a:pt x="405" y="58"/>
                </a:cubicBezTo>
                <a:cubicBezTo>
                  <a:pt x="405" y="73"/>
                  <a:pt x="415" y="85"/>
                  <a:pt x="431" y="85"/>
                </a:cubicBezTo>
                <a:cubicBezTo>
                  <a:pt x="438" y="85"/>
                  <a:pt x="445" y="82"/>
                  <a:pt x="448" y="76"/>
                </a:cubicBezTo>
                <a:cubicBezTo>
                  <a:pt x="449" y="76"/>
                  <a:pt x="449" y="76"/>
                  <a:pt x="449" y="76"/>
                </a:cubicBezTo>
                <a:cubicBezTo>
                  <a:pt x="450" y="84"/>
                  <a:pt x="450" y="84"/>
                  <a:pt x="450" y="84"/>
                </a:cubicBezTo>
                <a:cubicBezTo>
                  <a:pt x="461" y="84"/>
                  <a:pt x="461" y="84"/>
                  <a:pt x="461" y="84"/>
                </a:cubicBezTo>
                <a:cubicBezTo>
                  <a:pt x="461" y="5"/>
                  <a:pt x="461" y="5"/>
                  <a:pt x="461" y="5"/>
                </a:cubicBezTo>
                <a:lnTo>
                  <a:pt x="439" y="5"/>
                </a:lnTo>
                <a:close/>
                <a:moveTo>
                  <a:pt x="433" y="74"/>
                </a:moveTo>
                <a:cubicBezTo>
                  <a:pt x="424" y="74"/>
                  <a:pt x="418" y="66"/>
                  <a:pt x="418" y="58"/>
                </a:cubicBezTo>
                <a:cubicBezTo>
                  <a:pt x="418" y="50"/>
                  <a:pt x="424" y="43"/>
                  <a:pt x="433" y="43"/>
                </a:cubicBezTo>
                <a:cubicBezTo>
                  <a:pt x="443" y="43"/>
                  <a:pt x="448" y="50"/>
                  <a:pt x="448" y="58"/>
                </a:cubicBezTo>
                <a:cubicBezTo>
                  <a:pt x="448" y="66"/>
                  <a:pt x="443" y="74"/>
                  <a:pt x="433" y="74"/>
                </a:cubicBezTo>
                <a:close/>
                <a:moveTo>
                  <a:pt x="562" y="32"/>
                </a:moveTo>
                <a:cubicBezTo>
                  <a:pt x="562" y="44"/>
                  <a:pt x="562" y="44"/>
                  <a:pt x="562" y="44"/>
                </a:cubicBezTo>
                <a:cubicBezTo>
                  <a:pt x="560" y="44"/>
                  <a:pt x="558" y="43"/>
                  <a:pt x="556" y="43"/>
                </a:cubicBezTo>
                <a:cubicBezTo>
                  <a:pt x="543" y="43"/>
                  <a:pt x="542" y="54"/>
                  <a:pt x="542" y="56"/>
                </a:cubicBezTo>
                <a:cubicBezTo>
                  <a:pt x="542" y="84"/>
                  <a:pt x="542" y="84"/>
                  <a:pt x="542" y="84"/>
                </a:cubicBezTo>
                <a:cubicBezTo>
                  <a:pt x="529" y="84"/>
                  <a:pt x="529" y="84"/>
                  <a:pt x="529" y="84"/>
                </a:cubicBezTo>
                <a:cubicBezTo>
                  <a:pt x="529" y="46"/>
                  <a:pt x="529" y="46"/>
                  <a:pt x="529" y="46"/>
                </a:cubicBezTo>
                <a:cubicBezTo>
                  <a:pt x="529" y="39"/>
                  <a:pt x="528" y="38"/>
                  <a:pt x="523" y="35"/>
                </a:cubicBezTo>
                <a:cubicBezTo>
                  <a:pt x="520" y="33"/>
                  <a:pt x="520" y="33"/>
                  <a:pt x="520" y="33"/>
                </a:cubicBezTo>
                <a:cubicBezTo>
                  <a:pt x="520" y="32"/>
                  <a:pt x="520" y="32"/>
                  <a:pt x="520" y="32"/>
                </a:cubicBezTo>
                <a:cubicBezTo>
                  <a:pt x="542" y="32"/>
                  <a:pt x="542" y="32"/>
                  <a:pt x="542" y="32"/>
                </a:cubicBezTo>
                <a:cubicBezTo>
                  <a:pt x="542" y="41"/>
                  <a:pt x="542" y="41"/>
                  <a:pt x="542" y="41"/>
                </a:cubicBezTo>
                <a:cubicBezTo>
                  <a:pt x="542" y="41"/>
                  <a:pt x="542" y="41"/>
                  <a:pt x="542" y="41"/>
                </a:cubicBezTo>
                <a:cubicBezTo>
                  <a:pt x="545" y="35"/>
                  <a:pt x="550" y="31"/>
                  <a:pt x="557" y="31"/>
                </a:cubicBezTo>
                <a:cubicBezTo>
                  <a:pt x="559" y="31"/>
                  <a:pt x="560" y="31"/>
                  <a:pt x="562" y="32"/>
                </a:cubicBezTo>
                <a:close/>
                <a:moveTo>
                  <a:pt x="276" y="32"/>
                </a:moveTo>
                <a:cubicBezTo>
                  <a:pt x="288" y="32"/>
                  <a:pt x="288" y="32"/>
                  <a:pt x="288" y="32"/>
                </a:cubicBezTo>
                <a:cubicBezTo>
                  <a:pt x="288" y="43"/>
                  <a:pt x="288" y="43"/>
                  <a:pt x="288" y="43"/>
                </a:cubicBezTo>
                <a:cubicBezTo>
                  <a:pt x="276" y="43"/>
                  <a:pt x="276" y="43"/>
                  <a:pt x="276" y="43"/>
                </a:cubicBezTo>
                <a:cubicBezTo>
                  <a:pt x="276" y="84"/>
                  <a:pt x="276" y="84"/>
                  <a:pt x="276" y="84"/>
                </a:cubicBezTo>
                <a:cubicBezTo>
                  <a:pt x="263" y="84"/>
                  <a:pt x="263" y="84"/>
                  <a:pt x="263" y="84"/>
                </a:cubicBezTo>
                <a:cubicBezTo>
                  <a:pt x="263" y="48"/>
                  <a:pt x="263" y="48"/>
                  <a:pt x="263" y="48"/>
                </a:cubicBezTo>
                <a:cubicBezTo>
                  <a:pt x="263" y="43"/>
                  <a:pt x="262" y="42"/>
                  <a:pt x="257" y="38"/>
                </a:cubicBezTo>
                <a:cubicBezTo>
                  <a:pt x="250" y="33"/>
                  <a:pt x="250" y="33"/>
                  <a:pt x="250" y="33"/>
                </a:cubicBezTo>
                <a:cubicBezTo>
                  <a:pt x="250" y="32"/>
                  <a:pt x="250" y="32"/>
                  <a:pt x="250" y="32"/>
                </a:cubicBezTo>
                <a:cubicBezTo>
                  <a:pt x="263" y="32"/>
                  <a:pt x="263" y="32"/>
                  <a:pt x="263" y="32"/>
                </a:cubicBezTo>
                <a:cubicBezTo>
                  <a:pt x="263" y="23"/>
                  <a:pt x="263" y="23"/>
                  <a:pt x="263" y="23"/>
                </a:cubicBezTo>
                <a:cubicBezTo>
                  <a:pt x="263" y="9"/>
                  <a:pt x="272" y="0"/>
                  <a:pt x="292" y="4"/>
                </a:cubicBezTo>
                <a:cubicBezTo>
                  <a:pt x="295" y="15"/>
                  <a:pt x="295" y="15"/>
                  <a:pt x="295" y="15"/>
                </a:cubicBezTo>
                <a:cubicBezTo>
                  <a:pt x="294" y="15"/>
                  <a:pt x="294" y="15"/>
                  <a:pt x="294" y="15"/>
                </a:cubicBezTo>
                <a:cubicBezTo>
                  <a:pt x="284" y="11"/>
                  <a:pt x="276" y="14"/>
                  <a:pt x="276" y="23"/>
                </a:cubicBezTo>
                <a:lnTo>
                  <a:pt x="276" y="32"/>
                </a:lnTo>
                <a:close/>
                <a:moveTo>
                  <a:pt x="398" y="51"/>
                </a:moveTo>
                <a:cubicBezTo>
                  <a:pt x="398" y="84"/>
                  <a:pt x="398" y="84"/>
                  <a:pt x="398" y="84"/>
                </a:cubicBezTo>
                <a:cubicBezTo>
                  <a:pt x="385" y="84"/>
                  <a:pt x="385" y="84"/>
                  <a:pt x="385" y="84"/>
                </a:cubicBezTo>
                <a:cubicBezTo>
                  <a:pt x="385" y="55"/>
                  <a:pt x="385" y="55"/>
                  <a:pt x="385" y="55"/>
                </a:cubicBezTo>
                <a:cubicBezTo>
                  <a:pt x="385" y="50"/>
                  <a:pt x="384" y="43"/>
                  <a:pt x="375" y="43"/>
                </a:cubicBezTo>
                <a:cubicBezTo>
                  <a:pt x="366" y="43"/>
                  <a:pt x="363" y="49"/>
                  <a:pt x="363" y="56"/>
                </a:cubicBezTo>
                <a:cubicBezTo>
                  <a:pt x="363" y="84"/>
                  <a:pt x="363" y="84"/>
                  <a:pt x="363" y="84"/>
                </a:cubicBezTo>
                <a:cubicBezTo>
                  <a:pt x="350" y="84"/>
                  <a:pt x="350" y="84"/>
                  <a:pt x="350" y="84"/>
                </a:cubicBezTo>
                <a:cubicBezTo>
                  <a:pt x="350" y="46"/>
                  <a:pt x="350" y="46"/>
                  <a:pt x="350" y="46"/>
                </a:cubicBezTo>
                <a:cubicBezTo>
                  <a:pt x="350" y="39"/>
                  <a:pt x="350" y="38"/>
                  <a:pt x="344" y="35"/>
                </a:cubicBezTo>
                <a:cubicBezTo>
                  <a:pt x="341" y="33"/>
                  <a:pt x="341" y="33"/>
                  <a:pt x="341" y="33"/>
                </a:cubicBezTo>
                <a:cubicBezTo>
                  <a:pt x="341" y="32"/>
                  <a:pt x="341" y="32"/>
                  <a:pt x="341" y="32"/>
                </a:cubicBezTo>
                <a:cubicBezTo>
                  <a:pt x="351" y="32"/>
                  <a:pt x="351" y="32"/>
                  <a:pt x="351" y="32"/>
                </a:cubicBezTo>
                <a:cubicBezTo>
                  <a:pt x="351" y="32"/>
                  <a:pt x="351" y="32"/>
                  <a:pt x="351" y="32"/>
                </a:cubicBezTo>
                <a:cubicBezTo>
                  <a:pt x="362" y="32"/>
                  <a:pt x="362" y="32"/>
                  <a:pt x="362" y="32"/>
                </a:cubicBezTo>
                <a:cubicBezTo>
                  <a:pt x="362" y="40"/>
                  <a:pt x="362" y="40"/>
                  <a:pt x="362" y="40"/>
                </a:cubicBezTo>
                <a:cubicBezTo>
                  <a:pt x="362" y="40"/>
                  <a:pt x="362" y="40"/>
                  <a:pt x="362" y="40"/>
                </a:cubicBezTo>
                <a:cubicBezTo>
                  <a:pt x="367" y="34"/>
                  <a:pt x="373" y="31"/>
                  <a:pt x="379" y="31"/>
                </a:cubicBezTo>
                <a:cubicBezTo>
                  <a:pt x="391" y="31"/>
                  <a:pt x="398" y="39"/>
                  <a:pt x="398" y="51"/>
                </a:cubicBezTo>
                <a:close/>
                <a:moveTo>
                  <a:pt x="134" y="74"/>
                </a:moveTo>
                <a:cubicBezTo>
                  <a:pt x="134" y="74"/>
                  <a:pt x="134" y="74"/>
                  <a:pt x="134" y="74"/>
                </a:cubicBezTo>
                <a:cubicBezTo>
                  <a:pt x="128" y="84"/>
                  <a:pt x="128" y="84"/>
                  <a:pt x="128" y="84"/>
                </a:cubicBezTo>
                <a:cubicBezTo>
                  <a:pt x="117" y="87"/>
                  <a:pt x="105" y="84"/>
                  <a:pt x="105" y="67"/>
                </a:cubicBezTo>
                <a:cubicBezTo>
                  <a:pt x="105" y="43"/>
                  <a:pt x="105" y="43"/>
                  <a:pt x="105" y="43"/>
                </a:cubicBezTo>
                <a:cubicBezTo>
                  <a:pt x="105" y="46"/>
                  <a:pt x="105" y="46"/>
                  <a:pt x="105" y="46"/>
                </a:cubicBezTo>
                <a:cubicBezTo>
                  <a:pt x="105" y="43"/>
                  <a:pt x="105" y="43"/>
                  <a:pt x="98" y="37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10" y="18"/>
                  <a:pt x="110" y="18"/>
                  <a:pt x="110" y="18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18" y="32"/>
                  <a:pt x="118" y="32"/>
                  <a:pt x="118" y="32"/>
                </a:cubicBezTo>
                <a:cubicBezTo>
                  <a:pt x="132" y="32"/>
                  <a:pt x="132" y="32"/>
                  <a:pt x="132" y="32"/>
                </a:cubicBezTo>
                <a:cubicBezTo>
                  <a:pt x="132" y="43"/>
                  <a:pt x="132" y="43"/>
                  <a:pt x="132" y="43"/>
                </a:cubicBezTo>
                <a:cubicBezTo>
                  <a:pt x="118" y="43"/>
                  <a:pt x="118" y="43"/>
                  <a:pt x="118" y="43"/>
                </a:cubicBezTo>
                <a:cubicBezTo>
                  <a:pt x="118" y="67"/>
                  <a:pt x="118" y="67"/>
                  <a:pt x="118" y="67"/>
                </a:cubicBezTo>
                <a:cubicBezTo>
                  <a:pt x="118" y="76"/>
                  <a:pt x="125" y="76"/>
                  <a:pt x="134" y="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004102" y="1878318"/>
            <a:ext cx="3819508" cy="4243894"/>
          </a:xfrm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pPr lvl="0"/>
            <a:r>
              <a:rPr lang="en-US" dirty="0" smtClean="0"/>
              <a:t>Click to add section titles. Use the column on the right to add page numbers for each section title.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7823611" y="1878318"/>
            <a:ext cx="888590" cy="4243894"/>
          </a:xfrm>
        </p:spPr>
        <p:txBody>
          <a:bodyPr/>
          <a:lstStyle>
            <a:lvl1pPr algn="r">
              <a:defRPr sz="1200" b="1"/>
            </a:lvl1pPr>
          </a:lstStyle>
          <a:p>
            <a:pPr lvl="0"/>
            <a:r>
              <a:rPr lang="en-US" dirty="0" smtClean="0"/>
              <a:t>Number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5" t="742" r="3027"/>
          <a:stretch/>
        </p:blipFill>
        <p:spPr>
          <a:xfrm>
            <a:off x="0" y="0"/>
            <a:ext cx="2757713" cy="680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761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Subsec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41" r="43481"/>
          <a:stretch/>
        </p:blipFill>
        <p:spPr>
          <a:xfrm>
            <a:off x="6117321" y="-1"/>
            <a:ext cx="3026679" cy="3453511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1EB5210-7F05-4119-8BDF-F623651906D1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Freeform 9"/>
          <p:cNvSpPr>
            <a:spLocks noEditPoints="1"/>
          </p:cNvSpPr>
          <p:nvPr userDrawn="1"/>
        </p:nvSpPr>
        <p:spPr bwMode="auto">
          <a:xfrm>
            <a:off x="7991943" y="6433987"/>
            <a:ext cx="719988" cy="114961"/>
          </a:xfrm>
          <a:custGeom>
            <a:avLst/>
            <a:gdLst>
              <a:gd name="T0" fmla="*/ 230 w 562"/>
              <a:gd name="T1" fmla="*/ 85 h 87"/>
              <a:gd name="T2" fmla="*/ 231 w 562"/>
              <a:gd name="T3" fmla="*/ 75 h 87"/>
              <a:gd name="T4" fmla="*/ 214 w 562"/>
              <a:gd name="T5" fmla="*/ 53 h 87"/>
              <a:gd name="T6" fmla="*/ 495 w 562"/>
              <a:gd name="T7" fmla="*/ 31 h 87"/>
              <a:gd name="T8" fmla="*/ 519 w 562"/>
              <a:gd name="T9" fmla="*/ 70 h 87"/>
              <a:gd name="T10" fmla="*/ 520 w 562"/>
              <a:gd name="T11" fmla="*/ 63 h 87"/>
              <a:gd name="T12" fmla="*/ 508 w 562"/>
              <a:gd name="T13" fmla="*/ 53 h 87"/>
              <a:gd name="T14" fmla="*/ 318 w 562"/>
              <a:gd name="T15" fmla="*/ 85 h 87"/>
              <a:gd name="T16" fmla="*/ 319 w 562"/>
              <a:gd name="T17" fmla="*/ 75 h 87"/>
              <a:gd name="T18" fmla="*/ 301 w 562"/>
              <a:gd name="T19" fmla="*/ 53 h 87"/>
              <a:gd name="T20" fmla="*/ 49 w 562"/>
              <a:gd name="T21" fmla="*/ 44 h 87"/>
              <a:gd name="T22" fmla="*/ 11 w 562"/>
              <a:gd name="T23" fmla="*/ 8 h 87"/>
              <a:gd name="T24" fmla="*/ 4 w 562"/>
              <a:gd name="T25" fmla="*/ 12 h 87"/>
              <a:gd name="T26" fmla="*/ 66 w 562"/>
              <a:gd name="T27" fmla="*/ 62 h 87"/>
              <a:gd name="T28" fmla="*/ 46 w 562"/>
              <a:gd name="T29" fmla="*/ 23 h 87"/>
              <a:gd name="T30" fmla="*/ 23 w 562"/>
              <a:gd name="T31" fmla="*/ 39 h 87"/>
              <a:gd name="T32" fmla="*/ 23 w 562"/>
              <a:gd name="T33" fmla="*/ 50 h 87"/>
              <a:gd name="T34" fmla="*/ 91 w 562"/>
              <a:gd name="T35" fmla="*/ 15 h 87"/>
              <a:gd name="T36" fmla="*/ 91 w 562"/>
              <a:gd name="T37" fmla="*/ 15 h 87"/>
              <a:gd name="T38" fmla="*/ 76 w 562"/>
              <a:gd name="T39" fmla="*/ 84 h 87"/>
              <a:gd name="T40" fmla="*/ 70 w 562"/>
              <a:gd name="T41" fmla="*/ 33 h 87"/>
              <a:gd name="T42" fmla="*/ 176 w 562"/>
              <a:gd name="T43" fmla="*/ 8 h 87"/>
              <a:gd name="T44" fmla="*/ 162 w 562"/>
              <a:gd name="T45" fmla="*/ 31 h 87"/>
              <a:gd name="T46" fmla="*/ 181 w 562"/>
              <a:gd name="T47" fmla="*/ 76 h 87"/>
              <a:gd name="T48" fmla="*/ 172 w 562"/>
              <a:gd name="T49" fmla="*/ 5 h 87"/>
              <a:gd name="T50" fmla="*/ 181 w 562"/>
              <a:gd name="T51" fmla="*/ 58 h 87"/>
              <a:gd name="T52" fmla="*/ 441 w 562"/>
              <a:gd name="T53" fmla="*/ 7 h 87"/>
              <a:gd name="T54" fmla="*/ 430 w 562"/>
              <a:gd name="T55" fmla="*/ 31 h 87"/>
              <a:gd name="T56" fmla="*/ 449 w 562"/>
              <a:gd name="T57" fmla="*/ 76 h 87"/>
              <a:gd name="T58" fmla="*/ 439 w 562"/>
              <a:gd name="T59" fmla="*/ 5 h 87"/>
              <a:gd name="T60" fmla="*/ 448 w 562"/>
              <a:gd name="T61" fmla="*/ 58 h 87"/>
              <a:gd name="T62" fmla="*/ 556 w 562"/>
              <a:gd name="T63" fmla="*/ 43 h 87"/>
              <a:gd name="T64" fmla="*/ 529 w 562"/>
              <a:gd name="T65" fmla="*/ 46 h 87"/>
              <a:gd name="T66" fmla="*/ 542 w 562"/>
              <a:gd name="T67" fmla="*/ 32 h 87"/>
              <a:gd name="T68" fmla="*/ 562 w 562"/>
              <a:gd name="T69" fmla="*/ 32 h 87"/>
              <a:gd name="T70" fmla="*/ 276 w 562"/>
              <a:gd name="T71" fmla="*/ 43 h 87"/>
              <a:gd name="T72" fmla="*/ 257 w 562"/>
              <a:gd name="T73" fmla="*/ 38 h 87"/>
              <a:gd name="T74" fmla="*/ 263 w 562"/>
              <a:gd name="T75" fmla="*/ 23 h 87"/>
              <a:gd name="T76" fmla="*/ 276 w 562"/>
              <a:gd name="T77" fmla="*/ 23 h 87"/>
              <a:gd name="T78" fmla="*/ 385 w 562"/>
              <a:gd name="T79" fmla="*/ 84 h 87"/>
              <a:gd name="T80" fmla="*/ 363 w 562"/>
              <a:gd name="T81" fmla="*/ 84 h 87"/>
              <a:gd name="T82" fmla="*/ 341 w 562"/>
              <a:gd name="T83" fmla="*/ 33 h 87"/>
              <a:gd name="T84" fmla="*/ 362 w 562"/>
              <a:gd name="T85" fmla="*/ 32 h 87"/>
              <a:gd name="T86" fmla="*/ 398 w 562"/>
              <a:gd name="T87" fmla="*/ 51 h 87"/>
              <a:gd name="T88" fmla="*/ 105 w 562"/>
              <a:gd name="T89" fmla="*/ 67 h 87"/>
              <a:gd name="T90" fmla="*/ 93 w 562"/>
              <a:gd name="T91" fmla="*/ 33 h 87"/>
              <a:gd name="T92" fmla="*/ 118 w 562"/>
              <a:gd name="T93" fmla="*/ 18 h 87"/>
              <a:gd name="T94" fmla="*/ 118 w 562"/>
              <a:gd name="T95" fmla="*/ 4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62" h="87">
                <a:moveTo>
                  <a:pt x="253" y="59"/>
                </a:moveTo>
                <a:cubicBezTo>
                  <a:pt x="253" y="41"/>
                  <a:pt x="242" y="31"/>
                  <a:pt x="228" y="31"/>
                </a:cubicBezTo>
                <a:cubicBezTo>
                  <a:pt x="212" y="31"/>
                  <a:pt x="201" y="42"/>
                  <a:pt x="201" y="58"/>
                </a:cubicBezTo>
                <a:cubicBezTo>
                  <a:pt x="201" y="74"/>
                  <a:pt x="213" y="85"/>
                  <a:pt x="230" y="85"/>
                </a:cubicBezTo>
                <a:cubicBezTo>
                  <a:pt x="235" y="85"/>
                  <a:pt x="240" y="84"/>
                  <a:pt x="244" y="83"/>
                </a:cubicBezTo>
                <a:cubicBezTo>
                  <a:pt x="251" y="70"/>
                  <a:pt x="251" y="70"/>
                  <a:pt x="251" y="70"/>
                </a:cubicBezTo>
                <a:cubicBezTo>
                  <a:pt x="250" y="70"/>
                  <a:pt x="250" y="70"/>
                  <a:pt x="250" y="70"/>
                </a:cubicBezTo>
                <a:cubicBezTo>
                  <a:pt x="244" y="73"/>
                  <a:pt x="237" y="75"/>
                  <a:pt x="231" y="75"/>
                </a:cubicBezTo>
                <a:cubicBezTo>
                  <a:pt x="222" y="75"/>
                  <a:pt x="214" y="70"/>
                  <a:pt x="214" y="63"/>
                </a:cubicBezTo>
                <a:cubicBezTo>
                  <a:pt x="253" y="63"/>
                  <a:pt x="253" y="63"/>
                  <a:pt x="253" y="63"/>
                </a:cubicBezTo>
                <a:lnTo>
                  <a:pt x="253" y="59"/>
                </a:lnTo>
                <a:close/>
                <a:moveTo>
                  <a:pt x="214" y="53"/>
                </a:moveTo>
                <a:cubicBezTo>
                  <a:pt x="215" y="46"/>
                  <a:pt x="219" y="41"/>
                  <a:pt x="227" y="41"/>
                </a:cubicBezTo>
                <a:cubicBezTo>
                  <a:pt x="235" y="41"/>
                  <a:pt x="240" y="46"/>
                  <a:pt x="240" y="53"/>
                </a:cubicBezTo>
                <a:lnTo>
                  <a:pt x="214" y="53"/>
                </a:lnTo>
                <a:close/>
                <a:moveTo>
                  <a:pt x="495" y="31"/>
                </a:moveTo>
                <a:cubicBezTo>
                  <a:pt x="480" y="31"/>
                  <a:pt x="468" y="42"/>
                  <a:pt x="468" y="58"/>
                </a:cubicBezTo>
                <a:cubicBezTo>
                  <a:pt x="468" y="74"/>
                  <a:pt x="480" y="85"/>
                  <a:pt x="497" y="85"/>
                </a:cubicBezTo>
                <a:cubicBezTo>
                  <a:pt x="503" y="85"/>
                  <a:pt x="507" y="84"/>
                  <a:pt x="511" y="83"/>
                </a:cubicBezTo>
                <a:cubicBezTo>
                  <a:pt x="519" y="70"/>
                  <a:pt x="519" y="70"/>
                  <a:pt x="519" y="70"/>
                </a:cubicBezTo>
                <a:cubicBezTo>
                  <a:pt x="518" y="70"/>
                  <a:pt x="518" y="70"/>
                  <a:pt x="518" y="70"/>
                </a:cubicBezTo>
                <a:cubicBezTo>
                  <a:pt x="511" y="73"/>
                  <a:pt x="505" y="75"/>
                  <a:pt x="499" y="75"/>
                </a:cubicBezTo>
                <a:cubicBezTo>
                  <a:pt x="490" y="75"/>
                  <a:pt x="482" y="70"/>
                  <a:pt x="481" y="63"/>
                </a:cubicBezTo>
                <a:cubicBezTo>
                  <a:pt x="520" y="63"/>
                  <a:pt x="520" y="63"/>
                  <a:pt x="520" y="63"/>
                </a:cubicBezTo>
                <a:cubicBezTo>
                  <a:pt x="522" y="43"/>
                  <a:pt x="511" y="31"/>
                  <a:pt x="495" y="31"/>
                </a:cubicBezTo>
                <a:close/>
                <a:moveTo>
                  <a:pt x="481" y="53"/>
                </a:moveTo>
                <a:cubicBezTo>
                  <a:pt x="482" y="46"/>
                  <a:pt x="487" y="41"/>
                  <a:pt x="495" y="41"/>
                </a:cubicBezTo>
                <a:cubicBezTo>
                  <a:pt x="503" y="41"/>
                  <a:pt x="508" y="46"/>
                  <a:pt x="508" y="53"/>
                </a:cubicBezTo>
                <a:lnTo>
                  <a:pt x="481" y="53"/>
                </a:lnTo>
                <a:close/>
                <a:moveTo>
                  <a:pt x="315" y="31"/>
                </a:moveTo>
                <a:cubicBezTo>
                  <a:pt x="300" y="31"/>
                  <a:pt x="288" y="42"/>
                  <a:pt x="288" y="58"/>
                </a:cubicBezTo>
                <a:cubicBezTo>
                  <a:pt x="288" y="74"/>
                  <a:pt x="300" y="85"/>
                  <a:pt x="318" y="85"/>
                </a:cubicBezTo>
                <a:cubicBezTo>
                  <a:pt x="323" y="85"/>
                  <a:pt x="327" y="84"/>
                  <a:pt x="331" y="83"/>
                </a:cubicBezTo>
                <a:cubicBezTo>
                  <a:pt x="339" y="70"/>
                  <a:pt x="339" y="70"/>
                  <a:pt x="339" y="70"/>
                </a:cubicBezTo>
                <a:cubicBezTo>
                  <a:pt x="338" y="70"/>
                  <a:pt x="338" y="70"/>
                  <a:pt x="338" y="70"/>
                </a:cubicBezTo>
                <a:cubicBezTo>
                  <a:pt x="331" y="73"/>
                  <a:pt x="325" y="75"/>
                  <a:pt x="319" y="75"/>
                </a:cubicBezTo>
                <a:cubicBezTo>
                  <a:pt x="310" y="75"/>
                  <a:pt x="302" y="70"/>
                  <a:pt x="301" y="63"/>
                </a:cubicBezTo>
                <a:cubicBezTo>
                  <a:pt x="341" y="63"/>
                  <a:pt x="341" y="63"/>
                  <a:pt x="341" y="63"/>
                </a:cubicBezTo>
                <a:cubicBezTo>
                  <a:pt x="342" y="43"/>
                  <a:pt x="331" y="31"/>
                  <a:pt x="315" y="31"/>
                </a:cubicBezTo>
                <a:close/>
                <a:moveTo>
                  <a:pt x="301" y="53"/>
                </a:moveTo>
                <a:cubicBezTo>
                  <a:pt x="302" y="46"/>
                  <a:pt x="307" y="41"/>
                  <a:pt x="315" y="41"/>
                </a:cubicBezTo>
                <a:cubicBezTo>
                  <a:pt x="323" y="41"/>
                  <a:pt x="328" y="46"/>
                  <a:pt x="328" y="53"/>
                </a:cubicBezTo>
                <a:lnTo>
                  <a:pt x="301" y="53"/>
                </a:lnTo>
                <a:close/>
                <a:moveTo>
                  <a:pt x="49" y="44"/>
                </a:moveTo>
                <a:cubicBezTo>
                  <a:pt x="49" y="44"/>
                  <a:pt x="49" y="44"/>
                  <a:pt x="49" y="44"/>
                </a:cubicBezTo>
                <a:cubicBezTo>
                  <a:pt x="57" y="41"/>
                  <a:pt x="62" y="36"/>
                  <a:pt x="62" y="27"/>
                </a:cubicBezTo>
                <a:cubicBezTo>
                  <a:pt x="62" y="13"/>
                  <a:pt x="51" y="8"/>
                  <a:pt x="39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4" y="12"/>
                  <a:pt x="4" y="12"/>
                  <a:pt x="4" y="12"/>
                </a:cubicBezTo>
                <a:cubicBezTo>
                  <a:pt x="9" y="16"/>
                  <a:pt x="9" y="17"/>
                  <a:pt x="9" y="20"/>
                </a:cubicBezTo>
                <a:cubicBezTo>
                  <a:pt x="9" y="84"/>
                  <a:pt x="9" y="84"/>
                  <a:pt x="9" y="84"/>
                </a:cubicBezTo>
                <a:cubicBezTo>
                  <a:pt x="37" y="84"/>
                  <a:pt x="37" y="84"/>
                  <a:pt x="37" y="84"/>
                </a:cubicBezTo>
                <a:cubicBezTo>
                  <a:pt x="51" y="84"/>
                  <a:pt x="66" y="79"/>
                  <a:pt x="66" y="62"/>
                </a:cubicBezTo>
                <a:cubicBezTo>
                  <a:pt x="66" y="53"/>
                  <a:pt x="59" y="45"/>
                  <a:pt x="49" y="44"/>
                </a:cubicBezTo>
                <a:close/>
                <a:moveTo>
                  <a:pt x="23" y="20"/>
                </a:moveTo>
                <a:cubicBezTo>
                  <a:pt x="34" y="20"/>
                  <a:pt x="34" y="20"/>
                  <a:pt x="34" y="20"/>
                </a:cubicBezTo>
                <a:cubicBezTo>
                  <a:pt x="42" y="20"/>
                  <a:pt x="44" y="21"/>
                  <a:pt x="46" y="23"/>
                </a:cubicBezTo>
                <a:cubicBezTo>
                  <a:pt x="48" y="24"/>
                  <a:pt x="49" y="27"/>
                  <a:pt x="49" y="29"/>
                </a:cubicBezTo>
                <a:cubicBezTo>
                  <a:pt x="49" y="32"/>
                  <a:pt x="48" y="34"/>
                  <a:pt x="46" y="36"/>
                </a:cubicBezTo>
                <a:cubicBezTo>
                  <a:pt x="44" y="38"/>
                  <a:pt x="41" y="39"/>
                  <a:pt x="35" y="39"/>
                </a:cubicBezTo>
                <a:cubicBezTo>
                  <a:pt x="23" y="39"/>
                  <a:pt x="23" y="39"/>
                  <a:pt x="23" y="39"/>
                </a:cubicBezTo>
                <a:lnTo>
                  <a:pt x="23" y="20"/>
                </a:lnTo>
                <a:close/>
                <a:moveTo>
                  <a:pt x="35" y="72"/>
                </a:moveTo>
                <a:cubicBezTo>
                  <a:pt x="23" y="72"/>
                  <a:pt x="23" y="72"/>
                  <a:pt x="23" y="72"/>
                </a:cubicBezTo>
                <a:cubicBezTo>
                  <a:pt x="23" y="50"/>
                  <a:pt x="23" y="50"/>
                  <a:pt x="23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47" y="50"/>
                  <a:pt x="52" y="53"/>
                  <a:pt x="52" y="61"/>
                </a:cubicBezTo>
                <a:cubicBezTo>
                  <a:pt x="52" y="71"/>
                  <a:pt x="42" y="72"/>
                  <a:pt x="35" y="72"/>
                </a:cubicBezTo>
                <a:close/>
                <a:moveTo>
                  <a:pt x="91" y="15"/>
                </a:moveTo>
                <a:cubicBezTo>
                  <a:pt x="91" y="19"/>
                  <a:pt x="87" y="23"/>
                  <a:pt x="83" y="23"/>
                </a:cubicBezTo>
                <a:cubicBezTo>
                  <a:pt x="78" y="23"/>
                  <a:pt x="75" y="19"/>
                  <a:pt x="75" y="15"/>
                </a:cubicBezTo>
                <a:cubicBezTo>
                  <a:pt x="75" y="11"/>
                  <a:pt x="78" y="7"/>
                  <a:pt x="83" y="7"/>
                </a:cubicBezTo>
                <a:cubicBezTo>
                  <a:pt x="87" y="7"/>
                  <a:pt x="91" y="11"/>
                  <a:pt x="91" y="15"/>
                </a:cubicBezTo>
                <a:close/>
                <a:moveTo>
                  <a:pt x="70" y="32"/>
                </a:moveTo>
                <a:cubicBezTo>
                  <a:pt x="89" y="32"/>
                  <a:pt x="89" y="32"/>
                  <a:pt x="89" y="32"/>
                </a:cubicBezTo>
                <a:cubicBezTo>
                  <a:pt x="89" y="84"/>
                  <a:pt x="89" y="84"/>
                  <a:pt x="89" y="84"/>
                </a:cubicBezTo>
                <a:cubicBezTo>
                  <a:pt x="76" y="84"/>
                  <a:pt x="76" y="84"/>
                  <a:pt x="76" y="84"/>
                </a:cubicBezTo>
                <a:cubicBezTo>
                  <a:pt x="76" y="43"/>
                  <a:pt x="76" y="43"/>
                  <a:pt x="76" y="43"/>
                </a:cubicBezTo>
                <a:cubicBezTo>
                  <a:pt x="76" y="43"/>
                  <a:pt x="76" y="43"/>
                  <a:pt x="76" y="43"/>
                </a:cubicBezTo>
                <a:cubicBezTo>
                  <a:pt x="76" y="39"/>
                  <a:pt x="76" y="38"/>
                  <a:pt x="72" y="35"/>
                </a:cubicBezTo>
                <a:cubicBezTo>
                  <a:pt x="70" y="33"/>
                  <a:pt x="70" y="33"/>
                  <a:pt x="70" y="33"/>
                </a:cubicBezTo>
                <a:lnTo>
                  <a:pt x="70" y="32"/>
                </a:lnTo>
                <a:close/>
                <a:moveTo>
                  <a:pt x="172" y="5"/>
                </a:moveTo>
                <a:cubicBezTo>
                  <a:pt x="172" y="6"/>
                  <a:pt x="172" y="6"/>
                  <a:pt x="172" y="6"/>
                </a:cubicBezTo>
                <a:cubicBezTo>
                  <a:pt x="176" y="8"/>
                  <a:pt x="176" y="8"/>
                  <a:pt x="176" y="8"/>
                </a:cubicBezTo>
                <a:cubicBezTo>
                  <a:pt x="180" y="11"/>
                  <a:pt x="180" y="12"/>
                  <a:pt x="180" y="15"/>
                </a:cubicBezTo>
                <a:cubicBezTo>
                  <a:pt x="180" y="39"/>
                  <a:pt x="180" y="39"/>
                  <a:pt x="180" y="39"/>
                </a:cubicBezTo>
                <a:cubicBezTo>
                  <a:pt x="180" y="39"/>
                  <a:pt x="180" y="39"/>
                  <a:pt x="180" y="39"/>
                </a:cubicBezTo>
                <a:cubicBezTo>
                  <a:pt x="177" y="36"/>
                  <a:pt x="172" y="31"/>
                  <a:pt x="162" y="31"/>
                </a:cubicBezTo>
                <a:cubicBezTo>
                  <a:pt x="148" y="31"/>
                  <a:pt x="138" y="43"/>
                  <a:pt x="138" y="58"/>
                </a:cubicBezTo>
                <a:cubicBezTo>
                  <a:pt x="138" y="73"/>
                  <a:pt x="147" y="85"/>
                  <a:pt x="163" y="85"/>
                </a:cubicBezTo>
                <a:cubicBezTo>
                  <a:pt x="170" y="85"/>
                  <a:pt x="177" y="82"/>
                  <a:pt x="181" y="76"/>
                </a:cubicBezTo>
                <a:cubicBezTo>
                  <a:pt x="181" y="76"/>
                  <a:pt x="181" y="76"/>
                  <a:pt x="181" y="76"/>
                </a:cubicBezTo>
                <a:cubicBezTo>
                  <a:pt x="182" y="84"/>
                  <a:pt x="182" y="84"/>
                  <a:pt x="182" y="84"/>
                </a:cubicBezTo>
                <a:cubicBezTo>
                  <a:pt x="193" y="84"/>
                  <a:pt x="193" y="84"/>
                  <a:pt x="193" y="84"/>
                </a:cubicBezTo>
                <a:cubicBezTo>
                  <a:pt x="193" y="5"/>
                  <a:pt x="193" y="5"/>
                  <a:pt x="193" y="5"/>
                </a:cubicBezTo>
                <a:lnTo>
                  <a:pt x="172" y="5"/>
                </a:lnTo>
                <a:close/>
                <a:moveTo>
                  <a:pt x="166" y="74"/>
                </a:moveTo>
                <a:cubicBezTo>
                  <a:pt x="156" y="74"/>
                  <a:pt x="150" y="66"/>
                  <a:pt x="150" y="58"/>
                </a:cubicBezTo>
                <a:cubicBezTo>
                  <a:pt x="150" y="50"/>
                  <a:pt x="156" y="43"/>
                  <a:pt x="166" y="43"/>
                </a:cubicBezTo>
                <a:cubicBezTo>
                  <a:pt x="175" y="43"/>
                  <a:pt x="181" y="50"/>
                  <a:pt x="181" y="58"/>
                </a:cubicBezTo>
                <a:cubicBezTo>
                  <a:pt x="181" y="66"/>
                  <a:pt x="175" y="74"/>
                  <a:pt x="166" y="74"/>
                </a:cubicBezTo>
                <a:close/>
                <a:moveTo>
                  <a:pt x="439" y="5"/>
                </a:moveTo>
                <a:cubicBezTo>
                  <a:pt x="439" y="6"/>
                  <a:pt x="439" y="6"/>
                  <a:pt x="439" y="6"/>
                </a:cubicBezTo>
                <a:cubicBezTo>
                  <a:pt x="441" y="7"/>
                  <a:pt x="441" y="7"/>
                  <a:pt x="441" y="7"/>
                </a:cubicBezTo>
                <a:cubicBezTo>
                  <a:pt x="447" y="11"/>
                  <a:pt x="448" y="12"/>
                  <a:pt x="448" y="19"/>
                </a:cubicBezTo>
                <a:cubicBezTo>
                  <a:pt x="448" y="39"/>
                  <a:pt x="448" y="39"/>
                  <a:pt x="448" y="39"/>
                </a:cubicBezTo>
                <a:cubicBezTo>
                  <a:pt x="448" y="39"/>
                  <a:pt x="448" y="39"/>
                  <a:pt x="448" y="39"/>
                </a:cubicBezTo>
                <a:cubicBezTo>
                  <a:pt x="445" y="36"/>
                  <a:pt x="440" y="31"/>
                  <a:pt x="430" y="31"/>
                </a:cubicBezTo>
                <a:cubicBezTo>
                  <a:pt x="415" y="31"/>
                  <a:pt x="405" y="43"/>
                  <a:pt x="405" y="58"/>
                </a:cubicBezTo>
                <a:cubicBezTo>
                  <a:pt x="405" y="73"/>
                  <a:pt x="415" y="85"/>
                  <a:pt x="431" y="85"/>
                </a:cubicBezTo>
                <a:cubicBezTo>
                  <a:pt x="438" y="85"/>
                  <a:pt x="445" y="82"/>
                  <a:pt x="448" y="76"/>
                </a:cubicBezTo>
                <a:cubicBezTo>
                  <a:pt x="449" y="76"/>
                  <a:pt x="449" y="76"/>
                  <a:pt x="449" y="76"/>
                </a:cubicBezTo>
                <a:cubicBezTo>
                  <a:pt x="450" y="84"/>
                  <a:pt x="450" y="84"/>
                  <a:pt x="450" y="84"/>
                </a:cubicBezTo>
                <a:cubicBezTo>
                  <a:pt x="461" y="84"/>
                  <a:pt x="461" y="84"/>
                  <a:pt x="461" y="84"/>
                </a:cubicBezTo>
                <a:cubicBezTo>
                  <a:pt x="461" y="5"/>
                  <a:pt x="461" y="5"/>
                  <a:pt x="461" y="5"/>
                </a:cubicBezTo>
                <a:lnTo>
                  <a:pt x="439" y="5"/>
                </a:lnTo>
                <a:close/>
                <a:moveTo>
                  <a:pt x="433" y="74"/>
                </a:moveTo>
                <a:cubicBezTo>
                  <a:pt x="424" y="74"/>
                  <a:pt x="418" y="66"/>
                  <a:pt x="418" y="58"/>
                </a:cubicBezTo>
                <a:cubicBezTo>
                  <a:pt x="418" y="50"/>
                  <a:pt x="424" y="43"/>
                  <a:pt x="433" y="43"/>
                </a:cubicBezTo>
                <a:cubicBezTo>
                  <a:pt x="443" y="43"/>
                  <a:pt x="448" y="50"/>
                  <a:pt x="448" y="58"/>
                </a:cubicBezTo>
                <a:cubicBezTo>
                  <a:pt x="448" y="66"/>
                  <a:pt x="443" y="74"/>
                  <a:pt x="433" y="74"/>
                </a:cubicBezTo>
                <a:close/>
                <a:moveTo>
                  <a:pt x="562" y="32"/>
                </a:moveTo>
                <a:cubicBezTo>
                  <a:pt x="562" y="44"/>
                  <a:pt x="562" y="44"/>
                  <a:pt x="562" y="44"/>
                </a:cubicBezTo>
                <a:cubicBezTo>
                  <a:pt x="560" y="44"/>
                  <a:pt x="558" y="43"/>
                  <a:pt x="556" y="43"/>
                </a:cubicBezTo>
                <a:cubicBezTo>
                  <a:pt x="543" y="43"/>
                  <a:pt x="542" y="54"/>
                  <a:pt x="542" y="56"/>
                </a:cubicBezTo>
                <a:cubicBezTo>
                  <a:pt x="542" y="84"/>
                  <a:pt x="542" y="84"/>
                  <a:pt x="542" y="84"/>
                </a:cubicBezTo>
                <a:cubicBezTo>
                  <a:pt x="529" y="84"/>
                  <a:pt x="529" y="84"/>
                  <a:pt x="529" y="84"/>
                </a:cubicBezTo>
                <a:cubicBezTo>
                  <a:pt x="529" y="46"/>
                  <a:pt x="529" y="46"/>
                  <a:pt x="529" y="46"/>
                </a:cubicBezTo>
                <a:cubicBezTo>
                  <a:pt x="529" y="39"/>
                  <a:pt x="528" y="38"/>
                  <a:pt x="523" y="35"/>
                </a:cubicBezTo>
                <a:cubicBezTo>
                  <a:pt x="520" y="33"/>
                  <a:pt x="520" y="33"/>
                  <a:pt x="520" y="33"/>
                </a:cubicBezTo>
                <a:cubicBezTo>
                  <a:pt x="520" y="32"/>
                  <a:pt x="520" y="32"/>
                  <a:pt x="520" y="32"/>
                </a:cubicBezTo>
                <a:cubicBezTo>
                  <a:pt x="542" y="32"/>
                  <a:pt x="542" y="32"/>
                  <a:pt x="542" y="32"/>
                </a:cubicBezTo>
                <a:cubicBezTo>
                  <a:pt x="542" y="41"/>
                  <a:pt x="542" y="41"/>
                  <a:pt x="542" y="41"/>
                </a:cubicBezTo>
                <a:cubicBezTo>
                  <a:pt x="542" y="41"/>
                  <a:pt x="542" y="41"/>
                  <a:pt x="542" y="41"/>
                </a:cubicBezTo>
                <a:cubicBezTo>
                  <a:pt x="545" y="35"/>
                  <a:pt x="550" y="31"/>
                  <a:pt x="557" y="31"/>
                </a:cubicBezTo>
                <a:cubicBezTo>
                  <a:pt x="559" y="31"/>
                  <a:pt x="560" y="31"/>
                  <a:pt x="562" y="32"/>
                </a:cubicBezTo>
                <a:close/>
                <a:moveTo>
                  <a:pt x="276" y="32"/>
                </a:moveTo>
                <a:cubicBezTo>
                  <a:pt x="288" y="32"/>
                  <a:pt x="288" y="32"/>
                  <a:pt x="288" y="32"/>
                </a:cubicBezTo>
                <a:cubicBezTo>
                  <a:pt x="288" y="43"/>
                  <a:pt x="288" y="43"/>
                  <a:pt x="288" y="43"/>
                </a:cubicBezTo>
                <a:cubicBezTo>
                  <a:pt x="276" y="43"/>
                  <a:pt x="276" y="43"/>
                  <a:pt x="276" y="43"/>
                </a:cubicBezTo>
                <a:cubicBezTo>
                  <a:pt x="276" y="84"/>
                  <a:pt x="276" y="84"/>
                  <a:pt x="276" y="84"/>
                </a:cubicBezTo>
                <a:cubicBezTo>
                  <a:pt x="263" y="84"/>
                  <a:pt x="263" y="84"/>
                  <a:pt x="263" y="84"/>
                </a:cubicBezTo>
                <a:cubicBezTo>
                  <a:pt x="263" y="48"/>
                  <a:pt x="263" y="48"/>
                  <a:pt x="263" y="48"/>
                </a:cubicBezTo>
                <a:cubicBezTo>
                  <a:pt x="263" y="43"/>
                  <a:pt x="262" y="42"/>
                  <a:pt x="257" y="38"/>
                </a:cubicBezTo>
                <a:cubicBezTo>
                  <a:pt x="250" y="33"/>
                  <a:pt x="250" y="33"/>
                  <a:pt x="250" y="33"/>
                </a:cubicBezTo>
                <a:cubicBezTo>
                  <a:pt x="250" y="32"/>
                  <a:pt x="250" y="32"/>
                  <a:pt x="250" y="32"/>
                </a:cubicBezTo>
                <a:cubicBezTo>
                  <a:pt x="263" y="32"/>
                  <a:pt x="263" y="32"/>
                  <a:pt x="263" y="32"/>
                </a:cubicBezTo>
                <a:cubicBezTo>
                  <a:pt x="263" y="23"/>
                  <a:pt x="263" y="23"/>
                  <a:pt x="263" y="23"/>
                </a:cubicBezTo>
                <a:cubicBezTo>
                  <a:pt x="263" y="9"/>
                  <a:pt x="272" y="0"/>
                  <a:pt x="292" y="4"/>
                </a:cubicBezTo>
                <a:cubicBezTo>
                  <a:pt x="295" y="15"/>
                  <a:pt x="295" y="15"/>
                  <a:pt x="295" y="15"/>
                </a:cubicBezTo>
                <a:cubicBezTo>
                  <a:pt x="294" y="15"/>
                  <a:pt x="294" y="15"/>
                  <a:pt x="294" y="15"/>
                </a:cubicBezTo>
                <a:cubicBezTo>
                  <a:pt x="284" y="11"/>
                  <a:pt x="276" y="14"/>
                  <a:pt x="276" y="23"/>
                </a:cubicBezTo>
                <a:lnTo>
                  <a:pt x="276" y="32"/>
                </a:lnTo>
                <a:close/>
                <a:moveTo>
                  <a:pt x="398" y="51"/>
                </a:moveTo>
                <a:cubicBezTo>
                  <a:pt x="398" y="84"/>
                  <a:pt x="398" y="84"/>
                  <a:pt x="398" y="84"/>
                </a:cubicBezTo>
                <a:cubicBezTo>
                  <a:pt x="385" y="84"/>
                  <a:pt x="385" y="84"/>
                  <a:pt x="385" y="84"/>
                </a:cubicBezTo>
                <a:cubicBezTo>
                  <a:pt x="385" y="55"/>
                  <a:pt x="385" y="55"/>
                  <a:pt x="385" y="55"/>
                </a:cubicBezTo>
                <a:cubicBezTo>
                  <a:pt x="385" y="50"/>
                  <a:pt x="384" y="43"/>
                  <a:pt x="375" y="43"/>
                </a:cubicBezTo>
                <a:cubicBezTo>
                  <a:pt x="366" y="43"/>
                  <a:pt x="363" y="49"/>
                  <a:pt x="363" y="56"/>
                </a:cubicBezTo>
                <a:cubicBezTo>
                  <a:pt x="363" y="84"/>
                  <a:pt x="363" y="84"/>
                  <a:pt x="363" y="84"/>
                </a:cubicBezTo>
                <a:cubicBezTo>
                  <a:pt x="350" y="84"/>
                  <a:pt x="350" y="84"/>
                  <a:pt x="350" y="84"/>
                </a:cubicBezTo>
                <a:cubicBezTo>
                  <a:pt x="350" y="46"/>
                  <a:pt x="350" y="46"/>
                  <a:pt x="350" y="46"/>
                </a:cubicBezTo>
                <a:cubicBezTo>
                  <a:pt x="350" y="39"/>
                  <a:pt x="350" y="38"/>
                  <a:pt x="344" y="35"/>
                </a:cubicBezTo>
                <a:cubicBezTo>
                  <a:pt x="341" y="33"/>
                  <a:pt x="341" y="33"/>
                  <a:pt x="341" y="33"/>
                </a:cubicBezTo>
                <a:cubicBezTo>
                  <a:pt x="341" y="32"/>
                  <a:pt x="341" y="32"/>
                  <a:pt x="341" y="32"/>
                </a:cubicBezTo>
                <a:cubicBezTo>
                  <a:pt x="351" y="32"/>
                  <a:pt x="351" y="32"/>
                  <a:pt x="351" y="32"/>
                </a:cubicBezTo>
                <a:cubicBezTo>
                  <a:pt x="351" y="32"/>
                  <a:pt x="351" y="32"/>
                  <a:pt x="351" y="32"/>
                </a:cubicBezTo>
                <a:cubicBezTo>
                  <a:pt x="362" y="32"/>
                  <a:pt x="362" y="32"/>
                  <a:pt x="362" y="32"/>
                </a:cubicBezTo>
                <a:cubicBezTo>
                  <a:pt x="362" y="40"/>
                  <a:pt x="362" y="40"/>
                  <a:pt x="362" y="40"/>
                </a:cubicBezTo>
                <a:cubicBezTo>
                  <a:pt x="362" y="40"/>
                  <a:pt x="362" y="40"/>
                  <a:pt x="362" y="40"/>
                </a:cubicBezTo>
                <a:cubicBezTo>
                  <a:pt x="367" y="34"/>
                  <a:pt x="373" y="31"/>
                  <a:pt x="379" y="31"/>
                </a:cubicBezTo>
                <a:cubicBezTo>
                  <a:pt x="391" y="31"/>
                  <a:pt x="398" y="39"/>
                  <a:pt x="398" y="51"/>
                </a:cubicBezTo>
                <a:close/>
                <a:moveTo>
                  <a:pt x="134" y="74"/>
                </a:moveTo>
                <a:cubicBezTo>
                  <a:pt x="134" y="74"/>
                  <a:pt x="134" y="74"/>
                  <a:pt x="134" y="74"/>
                </a:cubicBezTo>
                <a:cubicBezTo>
                  <a:pt x="128" y="84"/>
                  <a:pt x="128" y="84"/>
                  <a:pt x="128" y="84"/>
                </a:cubicBezTo>
                <a:cubicBezTo>
                  <a:pt x="117" y="87"/>
                  <a:pt x="105" y="84"/>
                  <a:pt x="105" y="67"/>
                </a:cubicBezTo>
                <a:cubicBezTo>
                  <a:pt x="105" y="43"/>
                  <a:pt x="105" y="43"/>
                  <a:pt x="105" y="43"/>
                </a:cubicBezTo>
                <a:cubicBezTo>
                  <a:pt x="105" y="46"/>
                  <a:pt x="105" y="46"/>
                  <a:pt x="105" y="46"/>
                </a:cubicBezTo>
                <a:cubicBezTo>
                  <a:pt x="105" y="43"/>
                  <a:pt x="105" y="43"/>
                  <a:pt x="98" y="37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10" y="18"/>
                  <a:pt x="110" y="18"/>
                  <a:pt x="110" y="18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18" y="32"/>
                  <a:pt x="118" y="32"/>
                  <a:pt x="118" y="32"/>
                </a:cubicBezTo>
                <a:cubicBezTo>
                  <a:pt x="132" y="32"/>
                  <a:pt x="132" y="32"/>
                  <a:pt x="132" y="32"/>
                </a:cubicBezTo>
                <a:cubicBezTo>
                  <a:pt x="132" y="43"/>
                  <a:pt x="132" y="43"/>
                  <a:pt x="132" y="43"/>
                </a:cubicBezTo>
                <a:cubicBezTo>
                  <a:pt x="118" y="43"/>
                  <a:pt x="118" y="43"/>
                  <a:pt x="118" y="43"/>
                </a:cubicBezTo>
                <a:cubicBezTo>
                  <a:pt x="118" y="67"/>
                  <a:pt x="118" y="67"/>
                  <a:pt x="118" y="67"/>
                </a:cubicBezTo>
                <a:cubicBezTo>
                  <a:pt x="118" y="76"/>
                  <a:pt x="125" y="76"/>
                  <a:pt x="134" y="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31800" y="4540250"/>
            <a:ext cx="5640388" cy="1589088"/>
          </a:xfrm>
        </p:spPr>
        <p:txBody>
          <a:bodyPr lIns="90000"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noProof="0" dirty="0" smtClean="0"/>
              <a:t>Click to add subsection titles. Press Enter after each title.</a:t>
            </a:r>
          </a:p>
        </p:txBody>
      </p:sp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431800" y="3024599"/>
            <a:ext cx="5640388" cy="1325151"/>
          </a:xfrm>
        </p:spPr>
        <p:txBody>
          <a:bodyPr lIns="90000" bIns="0" anchor="b"/>
          <a:lstStyle>
            <a:lvl1pPr>
              <a:defRPr sz="3200" b="0" baseline="0"/>
            </a:lvl1pPr>
          </a:lstStyle>
          <a:p>
            <a:r>
              <a:rPr lang="en-US" dirty="0" smtClean="0"/>
              <a:t>CLICK TO ADD </a:t>
            </a:r>
            <a:br>
              <a:rPr lang="en-US" dirty="0" smtClean="0"/>
            </a:br>
            <a:r>
              <a:rPr lang="en-US" dirty="0" smtClean="0"/>
              <a:t>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224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19" t="34741" r="291"/>
          <a:stretch/>
        </p:blipFill>
        <p:spPr>
          <a:xfrm>
            <a:off x="0" y="-1"/>
            <a:ext cx="2312894" cy="3453511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1EB5210-7F05-4119-8BDF-F623651906D1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Freeform 7"/>
          <p:cNvSpPr>
            <a:spLocks noEditPoints="1"/>
          </p:cNvSpPr>
          <p:nvPr userDrawn="1"/>
        </p:nvSpPr>
        <p:spPr bwMode="auto">
          <a:xfrm>
            <a:off x="7991943" y="6433987"/>
            <a:ext cx="719988" cy="114961"/>
          </a:xfrm>
          <a:custGeom>
            <a:avLst/>
            <a:gdLst>
              <a:gd name="T0" fmla="*/ 230 w 562"/>
              <a:gd name="T1" fmla="*/ 85 h 87"/>
              <a:gd name="T2" fmla="*/ 231 w 562"/>
              <a:gd name="T3" fmla="*/ 75 h 87"/>
              <a:gd name="T4" fmla="*/ 214 w 562"/>
              <a:gd name="T5" fmla="*/ 53 h 87"/>
              <a:gd name="T6" fmla="*/ 495 w 562"/>
              <a:gd name="T7" fmla="*/ 31 h 87"/>
              <a:gd name="T8" fmla="*/ 519 w 562"/>
              <a:gd name="T9" fmla="*/ 70 h 87"/>
              <a:gd name="T10" fmla="*/ 520 w 562"/>
              <a:gd name="T11" fmla="*/ 63 h 87"/>
              <a:gd name="T12" fmla="*/ 508 w 562"/>
              <a:gd name="T13" fmla="*/ 53 h 87"/>
              <a:gd name="T14" fmla="*/ 318 w 562"/>
              <a:gd name="T15" fmla="*/ 85 h 87"/>
              <a:gd name="T16" fmla="*/ 319 w 562"/>
              <a:gd name="T17" fmla="*/ 75 h 87"/>
              <a:gd name="T18" fmla="*/ 301 w 562"/>
              <a:gd name="T19" fmla="*/ 53 h 87"/>
              <a:gd name="T20" fmla="*/ 49 w 562"/>
              <a:gd name="T21" fmla="*/ 44 h 87"/>
              <a:gd name="T22" fmla="*/ 11 w 562"/>
              <a:gd name="T23" fmla="*/ 8 h 87"/>
              <a:gd name="T24" fmla="*/ 4 w 562"/>
              <a:gd name="T25" fmla="*/ 12 h 87"/>
              <a:gd name="T26" fmla="*/ 66 w 562"/>
              <a:gd name="T27" fmla="*/ 62 h 87"/>
              <a:gd name="T28" fmla="*/ 46 w 562"/>
              <a:gd name="T29" fmla="*/ 23 h 87"/>
              <a:gd name="T30" fmla="*/ 23 w 562"/>
              <a:gd name="T31" fmla="*/ 39 h 87"/>
              <a:gd name="T32" fmla="*/ 23 w 562"/>
              <a:gd name="T33" fmla="*/ 50 h 87"/>
              <a:gd name="T34" fmla="*/ 91 w 562"/>
              <a:gd name="T35" fmla="*/ 15 h 87"/>
              <a:gd name="T36" fmla="*/ 91 w 562"/>
              <a:gd name="T37" fmla="*/ 15 h 87"/>
              <a:gd name="T38" fmla="*/ 76 w 562"/>
              <a:gd name="T39" fmla="*/ 84 h 87"/>
              <a:gd name="T40" fmla="*/ 70 w 562"/>
              <a:gd name="T41" fmla="*/ 33 h 87"/>
              <a:gd name="T42" fmla="*/ 176 w 562"/>
              <a:gd name="T43" fmla="*/ 8 h 87"/>
              <a:gd name="T44" fmla="*/ 162 w 562"/>
              <a:gd name="T45" fmla="*/ 31 h 87"/>
              <a:gd name="T46" fmla="*/ 181 w 562"/>
              <a:gd name="T47" fmla="*/ 76 h 87"/>
              <a:gd name="T48" fmla="*/ 172 w 562"/>
              <a:gd name="T49" fmla="*/ 5 h 87"/>
              <a:gd name="T50" fmla="*/ 181 w 562"/>
              <a:gd name="T51" fmla="*/ 58 h 87"/>
              <a:gd name="T52" fmla="*/ 441 w 562"/>
              <a:gd name="T53" fmla="*/ 7 h 87"/>
              <a:gd name="T54" fmla="*/ 430 w 562"/>
              <a:gd name="T55" fmla="*/ 31 h 87"/>
              <a:gd name="T56" fmla="*/ 449 w 562"/>
              <a:gd name="T57" fmla="*/ 76 h 87"/>
              <a:gd name="T58" fmla="*/ 439 w 562"/>
              <a:gd name="T59" fmla="*/ 5 h 87"/>
              <a:gd name="T60" fmla="*/ 448 w 562"/>
              <a:gd name="T61" fmla="*/ 58 h 87"/>
              <a:gd name="T62" fmla="*/ 556 w 562"/>
              <a:gd name="T63" fmla="*/ 43 h 87"/>
              <a:gd name="T64" fmla="*/ 529 w 562"/>
              <a:gd name="T65" fmla="*/ 46 h 87"/>
              <a:gd name="T66" fmla="*/ 542 w 562"/>
              <a:gd name="T67" fmla="*/ 32 h 87"/>
              <a:gd name="T68" fmla="*/ 562 w 562"/>
              <a:gd name="T69" fmla="*/ 32 h 87"/>
              <a:gd name="T70" fmla="*/ 276 w 562"/>
              <a:gd name="T71" fmla="*/ 43 h 87"/>
              <a:gd name="T72" fmla="*/ 257 w 562"/>
              <a:gd name="T73" fmla="*/ 38 h 87"/>
              <a:gd name="T74" fmla="*/ 263 w 562"/>
              <a:gd name="T75" fmla="*/ 23 h 87"/>
              <a:gd name="T76" fmla="*/ 276 w 562"/>
              <a:gd name="T77" fmla="*/ 23 h 87"/>
              <a:gd name="T78" fmla="*/ 385 w 562"/>
              <a:gd name="T79" fmla="*/ 84 h 87"/>
              <a:gd name="T80" fmla="*/ 363 w 562"/>
              <a:gd name="T81" fmla="*/ 84 h 87"/>
              <a:gd name="T82" fmla="*/ 341 w 562"/>
              <a:gd name="T83" fmla="*/ 33 h 87"/>
              <a:gd name="T84" fmla="*/ 362 w 562"/>
              <a:gd name="T85" fmla="*/ 32 h 87"/>
              <a:gd name="T86" fmla="*/ 398 w 562"/>
              <a:gd name="T87" fmla="*/ 51 h 87"/>
              <a:gd name="T88" fmla="*/ 105 w 562"/>
              <a:gd name="T89" fmla="*/ 67 h 87"/>
              <a:gd name="T90" fmla="*/ 93 w 562"/>
              <a:gd name="T91" fmla="*/ 33 h 87"/>
              <a:gd name="T92" fmla="*/ 118 w 562"/>
              <a:gd name="T93" fmla="*/ 18 h 87"/>
              <a:gd name="T94" fmla="*/ 118 w 562"/>
              <a:gd name="T95" fmla="*/ 4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62" h="87">
                <a:moveTo>
                  <a:pt x="253" y="59"/>
                </a:moveTo>
                <a:cubicBezTo>
                  <a:pt x="253" y="41"/>
                  <a:pt x="242" y="31"/>
                  <a:pt x="228" y="31"/>
                </a:cubicBezTo>
                <a:cubicBezTo>
                  <a:pt x="212" y="31"/>
                  <a:pt x="201" y="42"/>
                  <a:pt x="201" y="58"/>
                </a:cubicBezTo>
                <a:cubicBezTo>
                  <a:pt x="201" y="74"/>
                  <a:pt x="213" y="85"/>
                  <a:pt x="230" y="85"/>
                </a:cubicBezTo>
                <a:cubicBezTo>
                  <a:pt x="235" y="85"/>
                  <a:pt x="240" y="84"/>
                  <a:pt x="244" y="83"/>
                </a:cubicBezTo>
                <a:cubicBezTo>
                  <a:pt x="251" y="70"/>
                  <a:pt x="251" y="70"/>
                  <a:pt x="251" y="70"/>
                </a:cubicBezTo>
                <a:cubicBezTo>
                  <a:pt x="250" y="70"/>
                  <a:pt x="250" y="70"/>
                  <a:pt x="250" y="70"/>
                </a:cubicBezTo>
                <a:cubicBezTo>
                  <a:pt x="244" y="73"/>
                  <a:pt x="237" y="75"/>
                  <a:pt x="231" y="75"/>
                </a:cubicBezTo>
                <a:cubicBezTo>
                  <a:pt x="222" y="75"/>
                  <a:pt x="214" y="70"/>
                  <a:pt x="214" y="63"/>
                </a:cubicBezTo>
                <a:cubicBezTo>
                  <a:pt x="253" y="63"/>
                  <a:pt x="253" y="63"/>
                  <a:pt x="253" y="63"/>
                </a:cubicBezTo>
                <a:lnTo>
                  <a:pt x="253" y="59"/>
                </a:lnTo>
                <a:close/>
                <a:moveTo>
                  <a:pt x="214" y="53"/>
                </a:moveTo>
                <a:cubicBezTo>
                  <a:pt x="215" y="46"/>
                  <a:pt x="219" y="41"/>
                  <a:pt x="227" y="41"/>
                </a:cubicBezTo>
                <a:cubicBezTo>
                  <a:pt x="235" y="41"/>
                  <a:pt x="240" y="46"/>
                  <a:pt x="240" y="53"/>
                </a:cubicBezTo>
                <a:lnTo>
                  <a:pt x="214" y="53"/>
                </a:lnTo>
                <a:close/>
                <a:moveTo>
                  <a:pt x="495" y="31"/>
                </a:moveTo>
                <a:cubicBezTo>
                  <a:pt x="480" y="31"/>
                  <a:pt x="468" y="42"/>
                  <a:pt x="468" y="58"/>
                </a:cubicBezTo>
                <a:cubicBezTo>
                  <a:pt x="468" y="74"/>
                  <a:pt x="480" y="85"/>
                  <a:pt x="497" y="85"/>
                </a:cubicBezTo>
                <a:cubicBezTo>
                  <a:pt x="503" y="85"/>
                  <a:pt x="507" y="84"/>
                  <a:pt x="511" y="83"/>
                </a:cubicBezTo>
                <a:cubicBezTo>
                  <a:pt x="519" y="70"/>
                  <a:pt x="519" y="70"/>
                  <a:pt x="519" y="70"/>
                </a:cubicBezTo>
                <a:cubicBezTo>
                  <a:pt x="518" y="70"/>
                  <a:pt x="518" y="70"/>
                  <a:pt x="518" y="70"/>
                </a:cubicBezTo>
                <a:cubicBezTo>
                  <a:pt x="511" y="73"/>
                  <a:pt x="505" y="75"/>
                  <a:pt x="499" y="75"/>
                </a:cubicBezTo>
                <a:cubicBezTo>
                  <a:pt x="490" y="75"/>
                  <a:pt x="482" y="70"/>
                  <a:pt x="481" y="63"/>
                </a:cubicBezTo>
                <a:cubicBezTo>
                  <a:pt x="520" y="63"/>
                  <a:pt x="520" y="63"/>
                  <a:pt x="520" y="63"/>
                </a:cubicBezTo>
                <a:cubicBezTo>
                  <a:pt x="522" y="43"/>
                  <a:pt x="511" y="31"/>
                  <a:pt x="495" y="31"/>
                </a:cubicBezTo>
                <a:close/>
                <a:moveTo>
                  <a:pt x="481" y="53"/>
                </a:moveTo>
                <a:cubicBezTo>
                  <a:pt x="482" y="46"/>
                  <a:pt x="487" y="41"/>
                  <a:pt x="495" y="41"/>
                </a:cubicBezTo>
                <a:cubicBezTo>
                  <a:pt x="503" y="41"/>
                  <a:pt x="508" y="46"/>
                  <a:pt x="508" y="53"/>
                </a:cubicBezTo>
                <a:lnTo>
                  <a:pt x="481" y="53"/>
                </a:lnTo>
                <a:close/>
                <a:moveTo>
                  <a:pt x="315" y="31"/>
                </a:moveTo>
                <a:cubicBezTo>
                  <a:pt x="300" y="31"/>
                  <a:pt x="288" y="42"/>
                  <a:pt x="288" y="58"/>
                </a:cubicBezTo>
                <a:cubicBezTo>
                  <a:pt x="288" y="74"/>
                  <a:pt x="300" y="85"/>
                  <a:pt x="318" y="85"/>
                </a:cubicBezTo>
                <a:cubicBezTo>
                  <a:pt x="323" y="85"/>
                  <a:pt x="327" y="84"/>
                  <a:pt x="331" y="83"/>
                </a:cubicBezTo>
                <a:cubicBezTo>
                  <a:pt x="339" y="70"/>
                  <a:pt x="339" y="70"/>
                  <a:pt x="339" y="70"/>
                </a:cubicBezTo>
                <a:cubicBezTo>
                  <a:pt x="338" y="70"/>
                  <a:pt x="338" y="70"/>
                  <a:pt x="338" y="70"/>
                </a:cubicBezTo>
                <a:cubicBezTo>
                  <a:pt x="331" y="73"/>
                  <a:pt x="325" y="75"/>
                  <a:pt x="319" y="75"/>
                </a:cubicBezTo>
                <a:cubicBezTo>
                  <a:pt x="310" y="75"/>
                  <a:pt x="302" y="70"/>
                  <a:pt x="301" y="63"/>
                </a:cubicBezTo>
                <a:cubicBezTo>
                  <a:pt x="341" y="63"/>
                  <a:pt x="341" y="63"/>
                  <a:pt x="341" y="63"/>
                </a:cubicBezTo>
                <a:cubicBezTo>
                  <a:pt x="342" y="43"/>
                  <a:pt x="331" y="31"/>
                  <a:pt x="315" y="31"/>
                </a:cubicBezTo>
                <a:close/>
                <a:moveTo>
                  <a:pt x="301" y="53"/>
                </a:moveTo>
                <a:cubicBezTo>
                  <a:pt x="302" y="46"/>
                  <a:pt x="307" y="41"/>
                  <a:pt x="315" y="41"/>
                </a:cubicBezTo>
                <a:cubicBezTo>
                  <a:pt x="323" y="41"/>
                  <a:pt x="328" y="46"/>
                  <a:pt x="328" y="53"/>
                </a:cubicBezTo>
                <a:lnTo>
                  <a:pt x="301" y="53"/>
                </a:lnTo>
                <a:close/>
                <a:moveTo>
                  <a:pt x="49" y="44"/>
                </a:moveTo>
                <a:cubicBezTo>
                  <a:pt x="49" y="44"/>
                  <a:pt x="49" y="44"/>
                  <a:pt x="49" y="44"/>
                </a:cubicBezTo>
                <a:cubicBezTo>
                  <a:pt x="57" y="41"/>
                  <a:pt x="62" y="36"/>
                  <a:pt x="62" y="27"/>
                </a:cubicBezTo>
                <a:cubicBezTo>
                  <a:pt x="62" y="13"/>
                  <a:pt x="51" y="8"/>
                  <a:pt x="39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4" y="12"/>
                  <a:pt x="4" y="12"/>
                  <a:pt x="4" y="12"/>
                </a:cubicBezTo>
                <a:cubicBezTo>
                  <a:pt x="9" y="16"/>
                  <a:pt x="9" y="17"/>
                  <a:pt x="9" y="20"/>
                </a:cubicBezTo>
                <a:cubicBezTo>
                  <a:pt x="9" y="84"/>
                  <a:pt x="9" y="84"/>
                  <a:pt x="9" y="84"/>
                </a:cubicBezTo>
                <a:cubicBezTo>
                  <a:pt x="37" y="84"/>
                  <a:pt x="37" y="84"/>
                  <a:pt x="37" y="84"/>
                </a:cubicBezTo>
                <a:cubicBezTo>
                  <a:pt x="51" y="84"/>
                  <a:pt x="66" y="79"/>
                  <a:pt x="66" y="62"/>
                </a:cubicBezTo>
                <a:cubicBezTo>
                  <a:pt x="66" y="53"/>
                  <a:pt x="59" y="45"/>
                  <a:pt x="49" y="44"/>
                </a:cubicBezTo>
                <a:close/>
                <a:moveTo>
                  <a:pt x="23" y="20"/>
                </a:moveTo>
                <a:cubicBezTo>
                  <a:pt x="34" y="20"/>
                  <a:pt x="34" y="20"/>
                  <a:pt x="34" y="20"/>
                </a:cubicBezTo>
                <a:cubicBezTo>
                  <a:pt x="42" y="20"/>
                  <a:pt x="44" y="21"/>
                  <a:pt x="46" y="23"/>
                </a:cubicBezTo>
                <a:cubicBezTo>
                  <a:pt x="48" y="24"/>
                  <a:pt x="49" y="27"/>
                  <a:pt x="49" y="29"/>
                </a:cubicBezTo>
                <a:cubicBezTo>
                  <a:pt x="49" y="32"/>
                  <a:pt x="48" y="34"/>
                  <a:pt x="46" y="36"/>
                </a:cubicBezTo>
                <a:cubicBezTo>
                  <a:pt x="44" y="38"/>
                  <a:pt x="41" y="39"/>
                  <a:pt x="35" y="39"/>
                </a:cubicBezTo>
                <a:cubicBezTo>
                  <a:pt x="23" y="39"/>
                  <a:pt x="23" y="39"/>
                  <a:pt x="23" y="39"/>
                </a:cubicBezTo>
                <a:lnTo>
                  <a:pt x="23" y="20"/>
                </a:lnTo>
                <a:close/>
                <a:moveTo>
                  <a:pt x="35" y="72"/>
                </a:moveTo>
                <a:cubicBezTo>
                  <a:pt x="23" y="72"/>
                  <a:pt x="23" y="72"/>
                  <a:pt x="23" y="72"/>
                </a:cubicBezTo>
                <a:cubicBezTo>
                  <a:pt x="23" y="50"/>
                  <a:pt x="23" y="50"/>
                  <a:pt x="23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47" y="50"/>
                  <a:pt x="52" y="53"/>
                  <a:pt x="52" y="61"/>
                </a:cubicBezTo>
                <a:cubicBezTo>
                  <a:pt x="52" y="71"/>
                  <a:pt x="42" y="72"/>
                  <a:pt x="35" y="72"/>
                </a:cubicBezTo>
                <a:close/>
                <a:moveTo>
                  <a:pt x="91" y="15"/>
                </a:moveTo>
                <a:cubicBezTo>
                  <a:pt x="91" y="19"/>
                  <a:pt x="87" y="23"/>
                  <a:pt x="83" y="23"/>
                </a:cubicBezTo>
                <a:cubicBezTo>
                  <a:pt x="78" y="23"/>
                  <a:pt x="75" y="19"/>
                  <a:pt x="75" y="15"/>
                </a:cubicBezTo>
                <a:cubicBezTo>
                  <a:pt x="75" y="11"/>
                  <a:pt x="78" y="7"/>
                  <a:pt x="83" y="7"/>
                </a:cubicBezTo>
                <a:cubicBezTo>
                  <a:pt x="87" y="7"/>
                  <a:pt x="91" y="11"/>
                  <a:pt x="91" y="15"/>
                </a:cubicBezTo>
                <a:close/>
                <a:moveTo>
                  <a:pt x="70" y="32"/>
                </a:moveTo>
                <a:cubicBezTo>
                  <a:pt x="89" y="32"/>
                  <a:pt x="89" y="32"/>
                  <a:pt x="89" y="32"/>
                </a:cubicBezTo>
                <a:cubicBezTo>
                  <a:pt x="89" y="84"/>
                  <a:pt x="89" y="84"/>
                  <a:pt x="89" y="84"/>
                </a:cubicBezTo>
                <a:cubicBezTo>
                  <a:pt x="76" y="84"/>
                  <a:pt x="76" y="84"/>
                  <a:pt x="76" y="84"/>
                </a:cubicBezTo>
                <a:cubicBezTo>
                  <a:pt x="76" y="43"/>
                  <a:pt x="76" y="43"/>
                  <a:pt x="76" y="43"/>
                </a:cubicBezTo>
                <a:cubicBezTo>
                  <a:pt x="76" y="43"/>
                  <a:pt x="76" y="43"/>
                  <a:pt x="76" y="43"/>
                </a:cubicBezTo>
                <a:cubicBezTo>
                  <a:pt x="76" y="39"/>
                  <a:pt x="76" y="38"/>
                  <a:pt x="72" y="35"/>
                </a:cubicBezTo>
                <a:cubicBezTo>
                  <a:pt x="70" y="33"/>
                  <a:pt x="70" y="33"/>
                  <a:pt x="70" y="33"/>
                </a:cubicBezTo>
                <a:lnTo>
                  <a:pt x="70" y="32"/>
                </a:lnTo>
                <a:close/>
                <a:moveTo>
                  <a:pt x="172" y="5"/>
                </a:moveTo>
                <a:cubicBezTo>
                  <a:pt x="172" y="6"/>
                  <a:pt x="172" y="6"/>
                  <a:pt x="172" y="6"/>
                </a:cubicBezTo>
                <a:cubicBezTo>
                  <a:pt x="176" y="8"/>
                  <a:pt x="176" y="8"/>
                  <a:pt x="176" y="8"/>
                </a:cubicBezTo>
                <a:cubicBezTo>
                  <a:pt x="180" y="11"/>
                  <a:pt x="180" y="12"/>
                  <a:pt x="180" y="15"/>
                </a:cubicBezTo>
                <a:cubicBezTo>
                  <a:pt x="180" y="39"/>
                  <a:pt x="180" y="39"/>
                  <a:pt x="180" y="39"/>
                </a:cubicBezTo>
                <a:cubicBezTo>
                  <a:pt x="180" y="39"/>
                  <a:pt x="180" y="39"/>
                  <a:pt x="180" y="39"/>
                </a:cubicBezTo>
                <a:cubicBezTo>
                  <a:pt x="177" y="36"/>
                  <a:pt x="172" y="31"/>
                  <a:pt x="162" y="31"/>
                </a:cubicBezTo>
                <a:cubicBezTo>
                  <a:pt x="148" y="31"/>
                  <a:pt x="138" y="43"/>
                  <a:pt x="138" y="58"/>
                </a:cubicBezTo>
                <a:cubicBezTo>
                  <a:pt x="138" y="73"/>
                  <a:pt x="147" y="85"/>
                  <a:pt x="163" y="85"/>
                </a:cubicBezTo>
                <a:cubicBezTo>
                  <a:pt x="170" y="85"/>
                  <a:pt x="177" y="82"/>
                  <a:pt x="181" y="76"/>
                </a:cubicBezTo>
                <a:cubicBezTo>
                  <a:pt x="181" y="76"/>
                  <a:pt x="181" y="76"/>
                  <a:pt x="181" y="76"/>
                </a:cubicBezTo>
                <a:cubicBezTo>
                  <a:pt x="182" y="84"/>
                  <a:pt x="182" y="84"/>
                  <a:pt x="182" y="84"/>
                </a:cubicBezTo>
                <a:cubicBezTo>
                  <a:pt x="193" y="84"/>
                  <a:pt x="193" y="84"/>
                  <a:pt x="193" y="84"/>
                </a:cubicBezTo>
                <a:cubicBezTo>
                  <a:pt x="193" y="5"/>
                  <a:pt x="193" y="5"/>
                  <a:pt x="193" y="5"/>
                </a:cubicBezTo>
                <a:lnTo>
                  <a:pt x="172" y="5"/>
                </a:lnTo>
                <a:close/>
                <a:moveTo>
                  <a:pt x="166" y="74"/>
                </a:moveTo>
                <a:cubicBezTo>
                  <a:pt x="156" y="74"/>
                  <a:pt x="150" y="66"/>
                  <a:pt x="150" y="58"/>
                </a:cubicBezTo>
                <a:cubicBezTo>
                  <a:pt x="150" y="50"/>
                  <a:pt x="156" y="43"/>
                  <a:pt x="166" y="43"/>
                </a:cubicBezTo>
                <a:cubicBezTo>
                  <a:pt x="175" y="43"/>
                  <a:pt x="181" y="50"/>
                  <a:pt x="181" y="58"/>
                </a:cubicBezTo>
                <a:cubicBezTo>
                  <a:pt x="181" y="66"/>
                  <a:pt x="175" y="74"/>
                  <a:pt x="166" y="74"/>
                </a:cubicBezTo>
                <a:close/>
                <a:moveTo>
                  <a:pt x="439" y="5"/>
                </a:moveTo>
                <a:cubicBezTo>
                  <a:pt x="439" y="6"/>
                  <a:pt x="439" y="6"/>
                  <a:pt x="439" y="6"/>
                </a:cubicBezTo>
                <a:cubicBezTo>
                  <a:pt x="441" y="7"/>
                  <a:pt x="441" y="7"/>
                  <a:pt x="441" y="7"/>
                </a:cubicBezTo>
                <a:cubicBezTo>
                  <a:pt x="447" y="11"/>
                  <a:pt x="448" y="12"/>
                  <a:pt x="448" y="19"/>
                </a:cubicBezTo>
                <a:cubicBezTo>
                  <a:pt x="448" y="39"/>
                  <a:pt x="448" y="39"/>
                  <a:pt x="448" y="39"/>
                </a:cubicBezTo>
                <a:cubicBezTo>
                  <a:pt x="448" y="39"/>
                  <a:pt x="448" y="39"/>
                  <a:pt x="448" y="39"/>
                </a:cubicBezTo>
                <a:cubicBezTo>
                  <a:pt x="445" y="36"/>
                  <a:pt x="440" y="31"/>
                  <a:pt x="430" y="31"/>
                </a:cubicBezTo>
                <a:cubicBezTo>
                  <a:pt x="415" y="31"/>
                  <a:pt x="405" y="43"/>
                  <a:pt x="405" y="58"/>
                </a:cubicBezTo>
                <a:cubicBezTo>
                  <a:pt x="405" y="73"/>
                  <a:pt x="415" y="85"/>
                  <a:pt x="431" y="85"/>
                </a:cubicBezTo>
                <a:cubicBezTo>
                  <a:pt x="438" y="85"/>
                  <a:pt x="445" y="82"/>
                  <a:pt x="448" y="76"/>
                </a:cubicBezTo>
                <a:cubicBezTo>
                  <a:pt x="449" y="76"/>
                  <a:pt x="449" y="76"/>
                  <a:pt x="449" y="76"/>
                </a:cubicBezTo>
                <a:cubicBezTo>
                  <a:pt x="450" y="84"/>
                  <a:pt x="450" y="84"/>
                  <a:pt x="450" y="84"/>
                </a:cubicBezTo>
                <a:cubicBezTo>
                  <a:pt x="461" y="84"/>
                  <a:pt x="461" y="84"/>
                  <a:pt x="461" y="84"/>
                </a:cubicBezTo>
                <a:cubicBezTo>
                  <a:pt x="461" y="5"/>
                  <a:pt x="461" y="5"/>
                  <a:pt x="461" y="5"/>
                </a:cubicBezTo>
                <a:lnTo>
                  <a:pt x="439" y="5"/>
                </a:lnTo>
                <a:close/>
                <a:moveTo>
                  <a:pt x="433" y="74"/>
                </a:moveTo>
                <a:cubicBezTo>
                  <a:pt x="424" y="74"/>
                  <a:pt x="418" y="66"/>
                  <a:pt x="418" y="58"/>
                </a:cubicBezTo>
                <a:cubicBezTo>
                  <a:pt x="418" y="50"/>
                  <a:pt x="424" y="43"/>
                  <a:pt x="433" y="43"/>
                </a:cubicBezTo>
                <a:cubicBezTo>
                  <a:pt x="443" y="43"/>
                  <a:pt x="448" y="50"/>
                  <a:pt x="448" y="58"/>
                </a:cubicBezTo>
                <a:cubicBezTo>
                  <a:pt x="448" y="66"/>
                  <a:pt x="443" y="74"/>
                  <a:pt x="433" y="74"/>
                </a:cubicBezTo>
                <a:close/>
                <a:moveTo>
                  <a:pt x="562" y="32"/>
                </a:moveTo>
                <a:cubicBezTo>
                  <a:pt x="562" y="44"/>
                  <a:pt x="562" y="44"/>
                  <a:pt x="562" y="44"/>
                </a:cubicBezTo>
                <a:cubicBezTo>
                  <a:pt x="560" y="44"/>
                  <a:pt x="558" y="43"/>
                  <a:pt x="556" y="43"/>
                </a:cubicBezTo>
                <a:cubicBezTo>
                  <a:pt x="543" y="43"/>
                  <a:pt x="542" y="54"/>
                  <a:pt x="542" y="56"/>
                </a:cubicBezTo>
                <a:cubicBezTo>
                  <a:pt x="542" y="84"/>
                  <a:pt x="542" y="84"/>
                  <a:pt x="542" y="84"/>
                </a:cubicBezTo>
                <a:cubicBezTo>
                  <a:pt x="529" y="84"/>
                  <a:pt x="529" y="84"/>
                  <a:pt x="529" y="84"/>
                </a:cubicBezTo>
                <a:cubicBezTo>
                  <a:pt x="529" y="46"/>
                  <a:pt x="529" y="46"/>
                  <a:pt x="529" y="46"/>
                </a:cubicBezTo>
                <a:cubicBezTo>
                  <a:pt x="529" y="39"/>
                  <a:pt x="528" y="38"/>
                  <a:pt x="523" y="35"/>
                </a:cubicBezTo>
                <a:cubicBezTo>
                  <a:pt x="520" y="33"/>
                  <a:pt x="520" y="33"/>
                  <a:pt x="520" y="33"/>
                </a:cubicBezTo>
                <a:cubicBezTo>
                  <a:pt x="520" y="32"/>
                  <a:pt x="520" y="32"/>
                  <a:pt x="520" y="32"/>
                </a:cubicBezTo>
                <a:cubicBezTo>
                  <a:pt x="542" y="32"/>
                  <a:pt x="542" y="32"/>
                  <a:pt x="542" y="32"/>
                </a:cubicBezTo>
                <a:cubicBezTo>
                  <a:pt x="542" y="41"/>
                  <a:pt x="542" y="41"/>
                  <a:pt x="542" y="41"/>
                </a:cubicBezTo>
                <a:cubicBezTo>
                  <a:pt x="542" y="41"/>
                  <a:pt x="542" y="41"/>
                  <a:pt x="542" y="41"/>
                </a:cubicBezTo>
                <a:cubicBezTo>
                  <a:pt x="545" y="35"/>
                  <a:pt x="550" y="31"/>
                  <a:pt x="557" y="31"/>
                </a:cubicBezTo>
                <a:cubicBezTo>
                  <a:pt x="559" y="31"/>
                  <a:pt x="560" y="31"/>
                  <a:pt x="562" y="32"/>
                </a:cubicBezTo>
                <a:close/>
                <a:moveTo>
                  <a:pt x="276" y="32"/>
                </a:moveTo>
                <a:cubicBezTo>
                  <a:pt x="288" y="32"/>
                  <a:pt x="288" y="32"/>
                  <a:pt x="288" y="32"/>
                </a:cubicBezTo>
                <a:cubicBezTo>
                  <a:pt x="288" y="43"/>
                  <a:pt x="288" y="43"/>
                  <a:pt x="288" y="43"/>
                </a:cubicBezTo>
                <a:cubicBezTo>
                  <a:pt x="276" y="43"/>
                  <a:pt x="276" y="43"/>
                  <a:pt x="276" y="43"/>
                </a:cubicBezTo>
                <a:cubicBezTo>
                  <a:pt x="276" y="84"/>
                  <a:pt x="276" y="84"/>
                  <a:pt x="276" y="84"/>
                </a:cubicBezTo>
                <a:cubicBezTo>
                  <a:pt x="263" y="84"/>
                  <a:pt x="263" y="84"/>
                  <a:pt x="263" y="84"/>
                </a:cubicBezTo>
                <a:cubicBezTo>
                  <a:pt x="263" y="48"/>
                  <a:pt x="263" y="48"/>
                  <a:pt x="263" y="48"/>
                </a:cubicBezTo>
                <a:cubicBezTo>
                  <a:pt x="263" y="43"/>
                  <a:pt x="262" y="42"/>
                  <a:pt x="257" y="38"/>
                </a:cubicBezTo>
                <a:cubicBezTo>
                  <a:pt x="250" y="33"/>
                  <a:pt x="250" y="33"/>
                  <a:pt x="250" y="33"/>
                </a:cubicBezTo>
                <a:cubicBezTo>
                  <a:pt x="250" y="32"/>
                  <a:pt x="250" y="32"/>
                  <a:pt x="250" y="32"/>
                </a:cubicBezTo>
                <a:cubicBezTo>
                  <a:pt x="263" y="32"/>
                  <a:pt x="263" y="32"/>
                  <a:pt x="263" y="32"/>
                </a:cubicBezTo>
                <a:cubicBezTo>
                  <a:pt x="263" y="23"/>
                  <a:pt x="263" y="23"/>
                  <a:pt x="263" y="23"/>
                </a:cubicBezTo>
                <a:cubicBezTo>
                  <a:pt x="263" y="9"/>
                  <a:pt x="272" y="0"/>
                  <a:pt x="292" y="4"/>
                </a:cubicBezTo>
                <a:cubicBezTo>
                  <a:pt x="295" y="15"/>
                  <a:pt x="295" y="15"/>
                  <a:pt x="295" y="15"/>
                </a:cubicBezTo>
                <a:cubicBezTo>
                  <a:pt x="294" y="15"/>
                  <a:pt x="294" y="15"/>
                  <a:pt x="294" y="15"/>
                </a:cubicBezTo>
                <a:cubicBezTo>
                  <a:pt x="284" y="11"/>
                  <a:pt x="276" y="14"/>
                  <a:pt x="276" y="23"/>
                </a:cubicBezTo>
                <a:lnTo>
                  <a:pt x="276" y="32"/>
                </a:lnTo>
                <a:close/>
                <a:moveTo>
                  <a:pt x="398" y="51"/>
                </a:moveTo>
                <a:cubicBezTo>
                  <a:pt x="398" y="84"/>
                  <a:pt x="398" y="84"/>
                  <a:pt x="398" y="84"/>
                </a:cubicBezTo>
                <a:cubicBezTo>
                  <a:pt x="385" y="84"/>
                  <a:pt x="385" y="84"/>
                  <a:pt x="385" y="84"/>
                </a:cubicBezTo>
                <a:cubicBezTo>
                  <a:pt x="385" y="55"/>
                  <a:pt x="385" y="55"/>
                  <a:pt x="385" y="55"/>
                </a:cubicBezTo>
                <a:cubicBezTo>
                  <a:pt x="385" y="50"/>
                  <a:pt x="384" y="43"/>
                  <a:pt x="375" y="43"/>
                </a:cubicBezTo>
                <a:cubicBezTo>
                  <a:pt x="366" y="43"/>
                  <a:pt x="363" y="49"/>
                  <a:pt x="363" y="56"/>
                </a:cubicBezTo>
                <a:cubicBezTo>
                  <a:pt x="363" y="84"/>
                  <a:pt x="363" y="84"/>
                  <a:pt x="363" y="84"/>
                </a:cubicBezTo>
                <a:cubicBezTo>
                  <a:pt x="350" y="84"/>
                  <a:pt x="350" y="84"/>
                  <a:pt x="350" y="84"/>
                </a:cubicBezTo>
                <a:cubicBezTo>
                  <a:pt x="350" y="46"/>
                  <a:pt x="350" y="46"/>
                  <a:pt x="350" y="46"/>
                </a:cubicBezTo>
                <a:cubicBezTo>
                  <a:pt x="350" y="39"/>
                  <a:pt x="350" y="38"/>
                  <a:pt x="344" y="35"/>
                </a:cubicBezTo>
                <a:cubicBezTo>
                  <a:pt x="341" y="33"/>
                  <a:pt x="341" y="33"/>
                  <a:pt x="341" y="33"/>
                </a:cubicBezTo>
                <a:cubicBezTo>
                  <a:pt x="341" y="32"/>
                  <a:pt x="341" y="32"/>
                  <a:pt x="341" y="32"/>
                </a:cubicBezTo>
                <a:cubicBezTo>
                  <a:pt x="351" y="32"/>
                  <a:pt x="351" y="32"/>
                  <a:pt x="351" y="32"/>
                </a:cubicBezTo>
                <a:cubicBezTo>
                  <a:pt x="351" y="32"/>
                  <a:pt x="351" y="32"/>
                  <a:pt x="351" y="32"/>
                </a:cubicBezTo>
                <a:cubicBezTo>
                  <a:pt x="362" y="32"/>
                  <a:pt x="362" y="32"/>
                  <a:pt x="362" y="32"/>
                </a:cubicBezTo>
                <a:cubicBezTo>
                  <a:pt x="362" y="40"/>
                  <a:pt x="362" y="40"/>
                  <a:pt x="362" y="40"/>
                </a:cubicBezTo>
                <a:cubicBezTo>
                  <a:pt x="362" y="40"/>
                  <a:pt x="362" y="40"/>
                  <a:pt x="362" y="40"/>
                </a:cubicBezTo>
                <a:cubicBezTo>
                  <a:pt x="367" y="34"/>
                  <a:pt x="373" y="31"/>
                  <a:pt x="379" y="31"/>
                </a:cubicBezTo>
                <a:cubicBezTo>
                  <a:pt x="391" y="31"/>
                  <a:pt x="398" y="39"/>
                  <a:pt x="398" y="51"/>
                </a:cubicBezTo>
                <a:close/>
                <a:moveTo>
                  <a:pt x="134" y="74"/>
                </a:moveTo>
                <a:cubicBezTo>
                  <a:pt x="134" y="74"/>
                  <a:pt x="134" y="74"/>
                  <a:pt x="134" y="74"/>
                </a:cubicBezTo>
                <a:cubicBezTo>
                  <a:pt x="128" y="84"/>
                  <a:pt x="128" y="84"/>
                  <a:pt x="128" y="84"/>
                </a:cubicBezTo>
                <a:cubicBezTo>
                  <a:pt x="117" y="87"/>
                  <a:pt x="105" y="84"/>
                  <a:pt x="105" y="67"/>
                </a:cubicBezTo>
                <a:cubicBezTo>
                  <a:pt x="105" y="43"/>
                  <a:pt x="105" y="43"/>
                  <a:pt x="105" y="43"/>
                </a:cubicBezTo>
                <a:cubicBezTo>
                  <a:pt x="105" y="46"/>
                  <a:pt x="105" y="46"/>
                  <a:pt x="105" y="46"/>
                </a:cubicBezTo>
                <a:cubicBezTo>
                  <a:pt x="105" y="43"/>
                  <a:pt x="105" y="43"/>
                  <a:pt x="98" y="37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10" y="18"/>
                  <a:pt x="110" y="18"/>
                  <a:pt x="110" y="18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18" y="32"/>
                  <a:pt x="118" y="32"/>
                  <a:pt x="118" y="32"/>
                </a:cubicBezTo>
                <a:cubicBezTo>
                  <a:pt x="132" y="32"/>
                  <a:pt x="132" y="32"/>
                  <a:pt x="132" y="32"/>
                </a:cubicBezTo>
                <a:cubicBezTo>
                  <a:pt x="132" y="43"/>
                  <a:pt x="132" y="43"/>
                  <a:pt x="132" y="43"/>
                </a:cubicBezTo>
                <a:cubicBezTo>
                  <a:pt x="118" y="43"/>
                  <a:pt x="118" y="43"/>
                  <a:pt x="118" y="43"/>
                </a:cubicBezTo>
                <a:cubicBezTo>
                  <a:pt x="118" y="67"/>
                  <a:pt x="118" y="67"/>
                  <a:pt x="118" y="67"/>
                </a:cubicBezTo>
                <a:cubicBezTo>
                  <a:pt x="118" y="76"/>
                  <a:pt x="125" y="76"/>
                  <a:pt x="134" y="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2"/>
              </a:solidFill>
            </a:endParaRPr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431800" y="3024599"/>
            <a:ext cx="5640388" cy="1325151"/>
          </a:xfrm>
        </p:spPr>
        <p:txBody>
          <a:bodyPr lIns="90000" bIns="0" anchor="b"/>
          <a:lstStyle>
            <a:lvl1pPr>
              <a:defRPr sz="3200" b="0" baseline="0"/>
            </a:lvl1pPr>
          </a:lstStyle>
          <a:p>
            <a:r>
              <a:rPr lang="en-US" dirty="0" smtClean="0"/>
              <a:t>CLICK TO ADD </a:t>
            </a:r>
            <a:br>
              <a:rPr lang="en-US" dirty="0" smtClean="0"/>
            </a:br>
            <a:r>
              <a:rPr lang="en-US" dirty="0" smtClean="0"/>
              <a:t>SECTION TITLE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349750"/>
            <a:ext cx="5640388" cy="1119216"/>
          </a:xfrm>
        </p:spPr>
        <p:txBody>
          <a:bodyPr lIns="90000">
            <a:normAutofit/>
          </a:bodyPr>
          <a:lstStyle>
            <a:lvl1pPr>
              <a:defRPr sz="1200" i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Click to add description. </a:t>
            </a:r>
            <a:r>
              <a:rPr lang="en-GB" noProof="0" dirty="0" smtClean="0"/>
              <a:t>Use this layout in complex materials when subsections are needed. You can also use it to introduce a new section without subsections.</a:t>
            </a:r>
          </a:p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3549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with Image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39637" y="2506663"/>
            <a:ext cx="5451576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6072189" y="2506663"/>
            <a:ext cx="2640012" cy="36194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1EB5210-7F05-4119-8BDF-F623651906D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31800" y="729044"/>
            <a:ext cx="5640388" cy="763325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38150" y="1629029"/>
            <a:ext cx="5634038" cy="687133"/>
          </a:xfrm>
        </p:spPr>
        <p:txBody>
          <a:bodyPr>
            <a:normAutofit/>
          </a:bodyPr>
          <a:lstStyle>
            <a:lvl1pPr>
              <a:defRPr sz="1300" b="1" i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Here to Add Paragraph Header. Remove the field if it’s not necessary.</a:t>
            </a:r>
          </a:p>
          <a:p>
            <a:pPr lvl="0"/>
            <a:endParaRPr lang="en-US" noProof="0" dirty="0" smtClean="0"/>
          </a:p>
          <a:p>
            <a:pPr lvl="0"/>
            <a:endParaRPr lang="en-US" noProof="0" dirty="0"/>
          </a:p>
        </p:txBody>
      </p:sp>
      <p:sp>
        <p:nvSpPr>
          <p:cNvPr id="9" name="Freeform 8"/>
          <p:cNvSpPr>
            <a:spLocks noEditPoints="1"/>
          </p:cNvSpPr>
          <p:nvPr userDrawn="1"/>
        </p:nvSpPr>
        <p:spPr bwMode="auto">
          <a:xfrm>
            <a:off x="7991943" y="6433987"/>
            <a:ext cx="719988" cy="114961"/>
          </a:xfrm>
          <a:custGeom>
            <a:avLst/>
            <a:gdLst>
              <a:gd name="T0" fmla="*/ 230 w 562"/>
              <a:gd name="T1" fmla="*/ 85 h 87"/>
              <a:gd name="T2" fmla="*/ 231 w 562"/>
              <a:gd name="T3" fmla="*/ 75 h 87"/>
              <a:gd name="T4" fmla="*/ 214 w 562"/>
              <a:gd name="T5" fmla="*/ 53 h 87"/>
              <a:gd name="T6" fmla="*/ 495 w 562"/>
              <a:gd name="T7" fmla="*/ 31 h 87"/>
              <a:gd name="T8" fmla="*/ 519 w 562"/>
              <a:gd name="T9" fmla="*/ 70 h 87"/>
              <a:gd name="T10" fmla="*/ 520 w 562"/>
              <a:gd name="T11" fmla="*/ 63 h 87"/>
              <a:gd name="T12" fmla="*/ 508 w 562"/>
              <a:gd name="T13" fmla="*/ 53 h 87"/>
              <a:gd name="T14" fmla="*/ 318 w 562"/>
              <a:gd name="T15" fmla="*/ 85 h 87"/>
              <a:gd name="T16" fmla="*/ 319 w 562"/>
              <a:gd name="T17" fmla="*/ 75 h 87"/>
              <a:gd name="T18" fmla="*/ 301 w 562"/>
              <a:gd name="T19" fmla="*/ 53 h 87"/>
              <a:gd name="T20" fmla="*/ 49 w 562"/>
              <a:gd name="T21" fmla="*/ 44 h 87"/>
              <a:gd name="T22" fmla="*/ 11 w 562"/>
              <a:gd name="T23" fmla="*/ 8 h 87"/>
              <a:gd name="T24" fmla="*/ 4 w 562"/>
              <a:gd name="T25" fmla="*/ 12 h 87"/>
              <a:gd name="T26" fmla="*/ 66 w 562"/>
              <a:gd name="T27" fmla="*/ 62 h 87"/>
              <a:gd name="T28" fmla="*/ 46 w 562"/>
              <a:gd name="T29" fmla="*/ 23 h 87"/>
              <a:gd name="T30" fmla="*/ 23 w 562"/>
              <a:gd name="T31" fmla="*/ 39 h 87"/>
              <a:gd name="T32" fmla="*/ 23 w 562"/>
              <a:gd name="T33" fmla="*/ 50 h 87"/>
              <a:gd name="T34" fmla="*/ 91 w 562"/>
              <a:gd name="T35" fmla="*/ 15 h 87"/>
              <a:gd name="T36" fmla="*/ 91 w 562"/>
              <a:gd name="T37" fmla="*/ 15 h 87"/>
              <a:gd name="T38" fmla="*/ 76 w 562"/>
              <a:gd name="T39" fmla="*/ 84 h 87"/>
              <a:gd name="T40" fmla="*/ 70 w 562"/>
              <a:gd name="T41" fmla="*/ 33 h 87"/>
              <a:gd name="T42" fmla="*/ 176 w 562"/>
              <a:gd name="T43" fmla="*/ 8 h 87"/>
              <a:gd name="T44" fmla="*/ 162 w 562"/>
              <a:gd name="T45" fmla="*/ 31 h 87"/>
              <a:gd name="T46" fmla="*/ 181 w 562"/>
              <a:gd name="T47" fmla="*/ 76 h 87"/>
              <a:gd name="T48" fmla="*/ 172 w 562"/>
              <a:gd name="T49" fmla="*/ 5 h 87"/>
              <a:gd name="T50" fmla="*/ 181 w 562"/>
              <a:gd name="T51" fmla="*/ 58 h 87"/>
              <a:gd name="T52" fmla="*/ 441 w 562"/>
              <a:gd name="T53" fmla="*/ 7 h 87"/>
              <a:gd name="T54" fmla="*/ 430 w 562"/>
              <a:gd name="T55" fmla="*/ 31 h 87"/>
              <a:gd name="T56" fmla="*/ 449 w 562"/>
              <a:gd name="T57" fmla="*/ 76 h 87"/>
              <a:gd name="T58" fmla="*/ 439 w 562"/>
              <a:gd name="T59" fmla="*/ 5 h 87"/>
              <a:gd name="T60" fmla="*/ 448 w 562"/>
              <a:gd name="T61" fmla="*/ 58 h 87"/>
              <a:gd name="T62" fmla="*/ 556 w 562"/>
              <a:gd name="T63" fmla="*/ 43 h 87"/>
              <a:gd name="T64" fmla="*/ 529 w 562"/>
              <a:gd name="T65" fmla="*/ 46 h 87"/>
              <a:gd name="T66" fmla="*/ 542 w 562"/>
              <a:gd name="T67" fmla="*/ 32 h 87"/>
              <a:gd name="T68" fmla="*/ 562 w 562"/>
              <a:gd name="T69" fmla="*/ 32 h 87"/>
              <a:gd name="T70" fmla="*/ 276 w 562"/>
              <a:gd name="T71" fmla="*/ 43 h 87"/>
              <a:gd name="T72" fmla="*/ 257 w 562"/>
              <a:gd name="T73" fmla="*/ 38 h 87"/>
              <a:gd name="T74" fmla="*/ 263 w 562"/>
              <a:gd name="T75" fmla="*/ 23 h 87"/>
              <a:gd name="T76" fmla="*/ 276 w 562"/>
              <a:gd name="T77" fmla="*/ 23 h 87"/>
              <a:gd name="T78" fmla="*/ 385 w 562"/>
              <a:gd name="T79" fmla="*/ 84 h 87"/>
              <a:gd name="T80" fmla="*/ 363 w 562"/>
              <a:gd name="T81" fmla="*/ 84 h 87"/>
              <a:gd name="T82" fmla="*/ 341 w 562"/>
              <a:gd name="T83" fmla="*/ 33 h 87"/>
              <a:gd name="T84" fmla="*/ 362 w 562"/>
              <a:gd name="T85" fmla="*/ 32 h 87"/>
              <a:gd name="T86" fmla="*/ 398 w 562"/>
              <a:gd name="T87" fmla="*/ 51 h 87"/>
              <a:gd name="T88" fmla="*/ 105 w 562"/>
              <a:gd name="T89" fmla="*/ 67 h 87"/>
              <a:gd name="T90" fmla="*/ 93 w 562"/>
              <a:gd name="T91" fmla="*/ 33 h 87"/>
              <a:gd name="T92" fmla="*/ 118 w 562"/>
              <a:gd name="T93" fmla="*/ 18 h 87"/>
              <a:gd name="T94" fmla="*/ 118 w 562"/>
              <a:gd name="T95" fmla="*/ 4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62" h="87">
                <a:moveTo>
                  <a:pt x="253" y="59"/>
                </a:moveTo>
                <a:cubicBezTo>
                  <a:pt x="253" y="41"/>
                  <a:pt x="242" y="31"/>
                  <a:pt x="228" y="31"/>
                </a:cubicBezTo>
                <a:cubicBezTo>
                  <a:pt x="212" y="31"/>
                  <a:pt x="201" y="42"/>
                  <a:pt x="201" y="58"/>
                </a:cubicBezTo>
                <a:cubicBezTo>
                  <a:pt x="201" y="74"/>
                  <a:pt x="213" y="85"/>
                  <a:pt x="230" y="85"/>
                </a:cubicBezTo>
                <a:cubicBezTo>
                  <a:pt x="235" y="85"/>
                  <a:pt x="240" y="84"/>
                  <a:pt x="244" y="83"/>
                </a:cubicBezTo>
                <a:cubicBezTo>
                  <a:pt x="251" y="70"/>
                  <a:pt x="251" y="70"/>
                  <a:pt x="251" y="70"/>
                </a:cubicBezTo>
                <a:cubicBezTo>
                  <a:pt x="250" y="70"/>
                  <a:pt x="250" y="70"/>
                  <a:pt x="250" y="70"/>
                </a:cubicBezTo>
                <a:cubicBezTo>
                  <a:pt x="244" y="73"/>
                  <a:pt x="237" y="75"/>
                  <a:pt x="231" y="75"/>
                </a:cubicBezTo>
                <a:cubicBezTo>
                  <a:pt x="222" y="75"/>
                  <a:pt x="214" y="70"/>
                  <a:pt x="214" y="63"/>
                </a:cubicBezTo>
                <a:cubicBezTo>
                  <a:pt x="253" y="63"/>
                  <a:pt x="253" y="63"/>
                  <a:pt x="253" y="63"/>
                </a:cubicBezTo>
                <a:lnTo>
                  <a:pt x="253" y="59"/>
                </a:lnTo>
                <a:close/>
                <a:moveTo>
                  <a:pt x="214" y="53"/>
                </a:moveTo>
                <a:cubicBezTo>
                  <a:pt x="215" y="46"/>
                  <a:pt x="219" y="41"/>
                  <a:pt x="227" y="41"/>
                </a:cubicBezTo>
                <a:cubicBezTo>
                  <a:pt x="235" y="41"/>
                  <a:pt x="240" y="46"/>
                  <a:pt x="240" y="53"/>
                </a:cubicBezTo>
                <a:lnTo>
                  <a:pt x="214" y="53"/>
                </a:lnTo>
                <a:close/>
                <a:moveTo>
                  <a:pt x="495" y="31"/>
                </a:moveTo>
                <a:cubicBezTo>
                  <a:pt x="480" y="31"/>
                  <a:pt x="468" y="42"/>
                  <a:pt x="468" y="58"/>
                </a:cubicBezTo>
                <a:cubicBezTo>
                  <a:pt x="468" y="74"/>
                  <a:pt x="480" y="85"/>
                  <a:pt x="497" y="85"/>
                </a:cubicBezTo>
                <a:cubicBezTo>
                  <a:pt x="503" y="85"/>
                  <a:pt x="507" y="84"/>
                  <a:pt x="511" y="83"/>
                </a:cubicBezTo>
                <a:cubicBezTo>
                  <a:pt x="519" y="70"/>
                  <a:pt x="519" y="70"/>
                  <a:pt x="519" y="70"/>
                </a:cubicBezTo>
                <a:cubicBezTo>
                  <a:pt x="518" y="70"/>
                  <a:pt x="518" y="70"/>
                  <a:pt x="518" y="70"/>
                </a:cubicBezTo>
                <a:cubicBezTo>
                  <a:pt x="511" y="73"/>
                  <a:pt x="505" y="75"/>
                  <a:pt x="499" y="75"/>
                </a:cubicBezTo>
                <a:cubicBezTo>
                  <a:pt x="490" y="75"/>
                  <a:pt x="482" y="70"/>
                  <a:pt x="481" y="63"/>
                </a:cubicBezTo>
                <a:cubicBezTo>
                  <a:pt x="520" y="63"/>
                  <a:pt x="520" y="63"/>
                  <a:pt x="520" y="63"/>
                </a:cubicBezTo>
                <a:cubicBezTo>
                  <a:pt x="522" y="43"/>
                  <a:pt x="511" y="31"/>
                  <a:pt x="495" y="31"/>
                </a:cubicBezTo>
                <a:close/>
                <a:moveTo>
                  <a:pt x="481" y="53"/>
                </a:moveTo>
                <a:cubicBezTo>
                  <a:pt x="482" y="46"/>
                  <a:pt x="487" y="41"/>
                  <a:pt x="495" y="41"/>
                </a:cubicBezTo>
                <a:cubicBezTo>
                  <a:pt x="503" y="41"/>
                  <a:pt x="508" y="46"/>
                  <a:pt x="508" y="53"/>
                </a:cubicBezTo>
                <a:lnTo>
                  <a:pt x="481" y="53"/>
                </a:lnTo>
                <a:close/>
                <a:moveTo>
                  <a:pt x="315" y="31"/>
                </a:moveTo>
                <a:cubicBezTo>
                  <a:pt x="300" y="31"/>
                  <a:pt x="288" y="42"/>
                  <a:pt x="288" y="58"/>
                </a:cubicBezTo>
                <a:cubicBezTo>
                  <a:pt x="288" y="74"/>
                  <a:pt x="300" y="85"/>
                  <a:pt x="318" y="85"/>
                </a:cubicBezTo>
                <a:cubicBezTo>
                  <a:pt x="323" y="85"/>
                  <a:pt x="327" y="84"/>
                  <a:pt x="331" y="83"/>
                </a:cubicBezTo>
                <a:cubicBezTo>
                  <a:pt x="339" y="70"/>
                  <a:pt x="339" y="70"/>
                  <a:pt x="339" y="70"/>
                </a:cubicBezTo>
                <a:cubicBezTo>
                  <a:pt x="338" y="70"/>
                  <a:pt x="338" y="70"/>
                  <a:pt x="338" y="70"/>
                </a:cubicBezTo>
                <a:cubicBezTo>
                  <a:pt x="331" y="73"/>
                  <a:pt x="325" y="75"/>
                  <a:pt x="319" y="75"/>
                </a:cubicBezTo>
                <a:cubicBezTo>
                  <a:pt x="310" y="75"/>
                  <a:pt x="302" y="70"/>
                  <a:pt x="301" y="63"/>
                </a:cubicBezTo>
                <a:cubicBezTo>
                  <a:pt x="341" y="63"/>
                  <a:pt x="341" y="63"/>
                  <a:pt x="341" y="63"/>
                </a:cubicBezTo>
                <a:cubicBezTo>
                  <a:pt x="342" y="43"/>
                  <a:pt x="331" y="31"/>
                  <a:pt x="315" y="31"/>
                </a:cubicBezTo>
                <a:close/>
                <a:moveTo>
                  <a:pt x="301" y="53"/>
                </a:moveTo>
                <a:cubicBezTo>
                  <a:pt x="302" y="46"/>
                  <a:pt x="307" y="41"/>
                  <a:pt x="315" y="41"/>
                </a:cubicBezTo>
                <a:cubicBezTo>
                  <a:pt x="323" y="41"/>
                  <a:pt x="328" y="46"/>
                  <a:pt x="328" y="53"/>
                </a:cubicBezTo>
                <a:lnTo>
                  <a:pt x="301" y="53"/>
                </a:lnTo>
                <a:close/>
                <a:moveTo>
                  <a:pt x="49" y="44"/>
                </a:moveTo>
                <a:cubicBezTo>
                  <a:pt x="49" y="44"/>
                  <a:pt x="49" y="44"/>
                  <a:pt x="49" y="44"/>
                </a:cubicBezTo>
                <a:cubicBezTo>
                  <a:pt x="57" y="41"/>
                  <a:pt x="62" y="36"/>
                  <a:pt x="62" y="27"/>
                </a:cubicBezTo>
                <a:cubicBezTo>
                  <a:pt x="62" y="13"/>
                  <a:pt x="51" y="8"/>
                  <a:pt x="39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4" y="12"/>
                  <a:pt x="4" y="12"/>
                  <a:pt x="4" y="12"/>
                </a:cubicBezTo>
                <a:cubicBezTo>
                  <a:pt x="9" y="16"/>
                  <a:pt x="9" y="17"/>
                  <a:pt x="9" y="20"/>
                </a:cubicBezTo>
                <a:cubicBezTo>
                  <a:pt x="9" y="84"/>
                  <a:pt x="9" y="84"/>
                  <a:pt x="9" y="84"/>
                </a:cubicBezTo>
                <a:cubicBezTo>
                  <a:pt x="37" y="84"/>
                  <a:pt x="37" y="84"/>
                  <a:pt x="37" y="84"/>
                </a:cubicBezTo>
                <a:cubicBezTo>
                  <a:pt x="51" y="84"/>
                  <a:pt x="66" y="79"/>
                  <a:pt x="66" y="62"/>
                </a:cubicBezTo>
                <a:cubicBezTo>
                  <a:pt x="66" y="53"/>
                  <a:pt x="59" y="45"/>
                  <a:pt x="49" y="44"/>
                </a:cubicBezTo>
                <a:close/>
                <a:moveTo>
                  <a:pt x="23" y="20"/>
                </a:moveTo>
                <a:cubicBezTo>
                  <a:pt x="34" y="20"/>
                  <a:pt x="34" y="20"/>
                  <a:pt x="34" y="20"/>
                </a:cubicBezTo>
                <a:cubicBezTo>
                  <a:pt x="42" y="20"/>
                  <a:pt x="44" y="21"/>
                  <a:pt x="46" y="23"/>
                </a:cubicBezTo>
                <a:cubicBezTo>
                  <a:pt x="48" y="24"/>
                  <a:pt x="49" y="27"/>
                  <a:pt x="49" y="29"/>
                </a:cubicBezTo>
                <a:cubicBezTo>
                  <a:pt x="49" y="32"/>
                  <a:pt x="48" y="34"/>
                  <a:pt x="46" y="36"/>
                </a:cubicBezTo>
                <a:cubicBezTo>
                  <a:pt x="44" y="38"/>
                  <a:pt x="41" y="39"/>
                  <a:pt x="35" y="39"/>
                </a:cubicBezTo>
                <a:cubicBezTo>
                  <a:pt x="23" y="39"/>
                  <a:pt x="23" y="39"/>
                  <a:pt x="23" y="39"/>
                </a:cubicBezTo>
                <a:lnTo>
                  <a:pt x="23" y="20"/>
                </a:lnTo>
                <a:close/>
                <a:moveTo>
                  <a:pt x="35" y="72"/>
                </a:moveTo>
                <a:cubicBezTo>
                  <a:pt x="23" y="72"/>
                  <a:pt x="23" y="72"/>
                  <a:pt x="23" y="72"/>
                </a:cubicBezTo>
                <a:cubicBezTo>
                  <a:pt x="23" y="50"/>
                  <a:pt x="23" y="50"/>
                  <a:pt x="23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47" y="50"/>
                  <a:pt x="52" y="53"/>
                  <a:pt x="52" y="61"/>
                </a:cubicBezTo>
                <a:cubicBezTo>
                  <a:pt x="52" y="71"/>
                  <a:pt x="42" y="72"/>
                  <a:pt x="35" y="72"/>
                </a:cubicBezTo>
                <a:close/>
                <a:moveTo>
                  <a:pt x="91" y="15"/>
                </a:moveTo>
                <a:cubicBezTo>
                  <a:pt x="91" y="19"/>
                  <a:pt x="87" y="23"/>
                  <a:pt x="83" y="23"/>
                </a:cubicBezTo>
                <a:cubicBezTo>
                  <a:pt x="78" y="23"/>
                  <a:pt x="75" y="19"/>
                  <a:pt x="75" y="15"/>
                </a:cubicBezTo>
                <a:cubicBezTo>
                  <a:pt x="75" y="11"/>
                  <a:pt x="78" y="7"/>
                  <a:pt x="83" y="7"/>
                </a:cubicBezTo>
                <a:cubicBezTo>
                  <a:pt x="87" y="7"/>
                  <a:pt x="91" y="11"/>
                  <a:pt x="91" y="15"/>
                </a:cubicBezTo>
                <a:close/>
                <a:moveTo>
                  <a:pt x="70" y="32"/>
                </a:moveTo>
                <a:cubicBezTo>
                  <a:pt x="89" y="32"/>
                  <a:pt x="89" y="32"/>
                  <a:pt x="89" y="32"/>
                </a:cubicBezTo>
                <a:cubicBezTo>
                  <a:pt x="89" y="84"/>
                  <a:pt x="89" y="84"/>
                  <a:pt x="89" y="84"/>
                </a:cubicBezTo>
                <a:cubicBezTo>
                  <a:pt x="76" y="84"/>
                  <a:pt x="76" y="84"/>
                  <a:pt x="76" y="84"/>
                </a:cubicBezTo>
                <a:cubicBezTo>
                  <a:pt x="76" y="43"/>
                  <a:pt x="76" y="43"/>
                  <a:pt x="76" y="43"/>
                </a:cubicBezTo>
                <a:cubicBezTo>
                  <a:pt x="76" y="43"/>
                  <a:pt x="76" y="43"/>
                  <a:pt x="76" y="43"/>
                </a:cubicBezTo>
                <a:cubicBezTo>
                  <a:pt x="76" y="39"/>
                  <a:pt x="76" y="38"/>
                  <a:pt x="72" y="35"/>
                </a:cubicBezTo>
                <a:cubicBezTo>
                  <a:pt x="70" y="33"/>
                  <a:pt x="70" y="33"/>
                  <a:pt x="70" y="33"/>
                </a:cubicBezTo>
                <a:lnTo>
                  <a:pt x="70" y="32"/>
                </a:lnTo>
                <a:close/>
                <a:moveTo>
                  <a:pt x="172" y="5"/>
                </a:moveTo>
                <a:cubicBezTo>
                  <a:pt x="172" y="6"/>
                  <a:pt x="172" y="6"/>
                  <a:pt x="172" y="6"/>
                </a:cubicBezTo>
                <a:cubicBezTo>
                  <a:pt x="176" y="8"/>
                  <a:pt x="176" y="8"/>
                  <a:pt x="176" y="8"/>
                </a:cubicBezTo>
                <a:cubicBezTo>
                  <a:pt x="180" y="11"/>
                  <a:pt x="180" y="12"/>
                  <a:pt x="180" y="15"/>
                </a:cubicBezTo>
                <a:cubicBezTo>
                  <a:pt x="180" y="39"/>
                  <a:pt x="180" y="39"/>
                  <a:pt x="180" y="39"/>
                </a:cubicBezTo>
                <a:cubicBezTo>
                  <a:pt x="180" y="39"/>
                  <a:pt x="180" y="39"/>
                  <a:pt x="180" y="39"/>
                </a:cubicBezTo>
                <a:cubicBezTo>
                  <a:pt x="177" y="36"/>
                  <a:pt x="172" y="31"/>
                  <a:pt x="162" y="31"/>
                </a:cubicBezTo>
                <a:cubicBezTo>
                  <a:pt x="148" y="31"/>
                  <a:pt x="138" y="43"/>
                  <a:pt x="138" y="58"/>
                </a:cubicBezTo>
                <a:cubicBezTo>
                  <a:pt x="138" y="73"/>
                  <a:pt x="147" y="85"/>
                  <a:pt x="163" y="85"/>
                </a:cubicBezTo>
                <a:cubicBezTo>
                  <a:pt x="170" y="85"/>
                  <a:pt x="177" y="82"/>
                  <a:pt x="181" y="76"/>
                </a:cubicBezTo>
                <a:cubicBezTo>
                  <a:pt x="181" y="76"/>
                  <a:pt x="181" y="76"/>
                  <a:pt x="181" y="76"/>
                </a:cubicBezTo>
                <a:cubicBezTo>
                  <a:pt x="182" y="84"/>
                  <a:pt x="182" y="84"/>
                  <a:pt x="182" y="84"/>
                </a:cubicBezTo>
                <a:cubicBezTo>
                  <a:pt x="193" y="84"/>
                  <a:pt x="193" y="84"/>
                  <a:pt x="193" y="84"/>
                </a:cubicBezTo>
                <a:cubicBezTo>
                  <a:pt x="193" y="5"/>
                  <a:pt x="193" y="5"/>
                  <a:pt x="193" y="5"/>
                </a:cubicBezTo>
                <a:lnTo>
                  <a:pt x="172" y="5"/>
                </a:lnTo>
                <a:close/>
                <a:moveTo>
                  <a:pt x="166" y="74"/>
                </a:moveTo>
                <a:cubicBezTo>
                  <a:pt x="156" y="74"/>
                  <a:pt x="150" y="66"/>
                  <a:pt x="150" y="58"/>
                </a:cubicBezTo>
                <a:cubicBezTo>
                  <a:pt x="150" y="50"/>
                  <a:pt x="156" y="43"/>
                  <a:pt x="166" y="43"/>
                </a:cubicBezTo>
                <a:cubicBezTo>
                  <a:pt x="175" y="43"/>
                  <a:pt x="181" y="50"/>
                  <a:pt x="181" y="58"/>
                </a:cubicBezTo>
                <a:cubicBezTo>
                  <a:pt x="181" y="66"/>
                  <a:pt x="175" y="74"/>
                  <a:pt x="166" y="74"/>
                </a:cubicBezTo>
                <a:close/>
                <a:moveTo>
                  <a:pt x="439" y="5"/>
                </a:moveTo>
                <a:cubicBezTo>
                  <a:pt x="439" y="6"/>
                  <a:pt x="439" y="6"/>
                  <a:pt x="439" y="6"/>
                </a:cubicBezTo>
                <a:cubicBezTo>
                  <a:pt x="441" y="7"/>
                  <a:pt x="441" y="7"/>
                  <a:pt x="441" y="7"/>
                </a:cubicBezTo>
                <a:cubicBezTo>
                  <a:pt x="447" y="11"/>
                  <a:pt x="448" y="12"/>
                  <a:pt x="448" y="19"/>
                </a:cubicBezTo>
                <a:cubicBezTo>
                  <a:pt x="448" y="39"/>
                  <a:pt x="448" y="39"/>
                  <a:pt x="448" y="39"/>
                </a:cubicBezTo>
                <a:cubicBezTo>
                  <a:pt x="448" y="39"/>
                  <a:pt x="448" y="39"/>
                  <a:pt x="448" y="39"/>
                </a:cubicBezTo>
                <a:cubicBezTo>
                  <a:pt x="445" y="36"/>
                  <a:pt x="440" y="31"/>
                  <a:pt x="430" y="31"/>
                </a:cubicBezTo>
                <a:cubicBezTo>
                  <a:pt x="415" y="31"/>
                  <a:pt x="405" y="43"/>
                  <a:pt x="405" y="58"/>
                </a:cubicBezTo>
                <a:cubicBezTo>
                  <a:pt x="405" y="73"/>
                  <a:pt x="415" y="85"/>
                  <a:pt x="431" y="85"/>
                </a:cubicBezTo>
                <a:cubicBezTo>
                  <a:pt x="438" y="85"/>
                  <a:pt x="445" y="82"/>
                  <a:pt x="448" y="76"/>
                </a:cubicBezTo>
                <a:cubicBezTo>
                  <a:pt x="449" y="76"/>
                  <a:pt x="449" y="76"/>
                  <a:pt x="449" y="76"/>
                </a:cubicBezTo>
                <a:cubicBezTo>
                  <a:pt x="450" y="84"/>
                  <a:pt x="450" y="84"/>
                  <a:pt x="450" y="84"/>
                </a:cubicBezTo>
                <a:cubicBezTo>
                  <a:pt x="461" y="84"/>
                  <a:pt x="461" y="84"/>
                  <a:pt x="461" y="84"/>
                </a:cubicBezTo>
                <a:cubicBezTo>
                  <a:pt x="461" y="5"/>
                  <a:pt x="461" y="5"/>
                  <a:pt x="461" y="5"/>
                </a:cubicBezTo>
                <a:lnTo>
                  <a:pt x="439" y="5"/>
                </a:lnTo>
                <a:close/>
                <a:moveTo>
                  <a:pt x="433" y="74"/>
                </a:moveTo>
                <a:cubicBezTo>
                  <a:pt x="424" y="74"/>
                  <a:pt x="418" y="66"/>
                  <a:pt x="418" y="58"/>
                </a:cubicBezTo>
                <a:cubicBezTo>
                  <a:pt x="418" y="50"/>
                  <a:pt x="424" y="43"/>
                  <a:pt x="433" y="43"/>
                </a:cubicBezTo>
                <a:cubicBezTo>
                  <a:pt x="443" y="43"/>
                  <a:pt x="448" y="50"/>
                  <a:pt x="448" y="58"/>
                </a:cubicBezTo>
                <a:cubicBezTo>
                  <a:pt x="448" y="66"/>
                  <a:pt x="443" y="74"/>
                  <a:pt x="433" y="74"/>
                </a:cubicBezTo>
                <a:close/>
                <a:moveTo>
                  <a:pt x="562" y="32"/>
                </a:moveTo>
                <a:cubicBezTo>
                  <a:pt x="562" y="44"/>
                  <a:pt x="562" y="44"/>
                  <a:pt x="562" y="44"/>
                </a:cubicBezTo>
                <a:cubicBezTo>
                  <a:pt x="560" y="44"/>
                  <a:pt x="558" y="43"/>
                  <a:pt x="556" y="43"/>
                </a:cubicBezTo>
                <a:cubicBezTo>
                  <a:pt x="543" y="43"/>
                  <a:pt x="542" y="54"/>
                  <a:pt x="542" y="56"/>
                </a:cubicBezTo>
                <a:cubicBezTo>
                  <a:pt x="542" y="84"/>
                  <a:pt x="542" y="84"/>
                  <a:pt x="542" y="84"/>
                </a:cubicBezTo>
                <a:cubicBezTo>
                  <a:pt x="529" y="84"/>
                  <a:pt x="529" y="84"/>
                  <a:pt x="529" y="84"/>
                </a:cubicBezTo>
                <a:cubicBezTo>
                  <a:pt x="529" y="46"/>
                  <a:pt x="529" y="46"/>
                  <a:pt x="529" y="46"/>
                </a:cubicBezTo>
                <a:cubicBezTo>
                  <a:pt x="529" y="39"/>
                  <a:pt x="528" y="38"/>
                  <a:pt x="523" y="35"/>
                </a:cubicBezTo>
                <a:cubicBezTo>
                  <a:pt x="520" y="33"/>
                  <a:pt x="520" y="33"/>
                  <a:pt x="520" y="33"/>
                </a:cubicBezTo>
                <a:cubicBezTo>
                  <a:pt x="520" y="32"/>
                  <a:pt x="520" y="32"/>
                  <a:pt x="520" y="32"/>
                </a:cubicBezTo>
                <a:cubicBezTo>
                  <a:pt x="542" y="32"/>
                  <a:pt x="542" y="32"/>
                  <a:pt x="542" y="32"/>
                </a:cubicBezTo>
                <a:cubicBezTo>
                  <a:pt x="542" y="41"/>
                  <a:pt x="542" y="41"/>
                  <a:pt x="542" y="41"/>
                </a:cubicBezTo>
                <a:cubicBezTo>
                  <a:pt x="542" y="41"/>
                  <a:pt x="542" y="41"/>
                  <a:pt x="542" y="41"/>
                </a:cubicBezTo>
                <a:cubicBezTo>
                  <a:pt x="545" y="35"/>
                  <a:pt x="550" y="31"/>
                  <a:pt x="557" y="31"/>
                </a:cubicBezTo>
                <a:cubicBezTo>
                  <a:pt x="559" y="31"/>
                  <a:pt x="560" y="31"/>
                  <a:pt x="562" y="32"/>
                </a:cubicBezTo>
                <a:close/>
                <a:moveTo>
                  <a:pt x="276" y="32"/>
                </a:moveTo>
                <a:cubicBezTo>
                  <a:pt x="288" y="32"/>
                  <a:pt x="288" y="32"/>
                  <a:pt x="288" y="32"/>
                </a:cubicBezTo>
                <a:cubicBezTo>
                  <a:pt x="288" y="43"/>
                  <a:pt x="288" y="43"/>
                  <a:pt x="288" y="43"/>
                </a:cubicBezTo>
                <a:cubicBezTo>
                  <a:pt x="276" y="43"/>
                  <a:pt x="276" y="43"/>
                  <a:pt x="276" y="43"/>
                </a:cubicBezTo>
                <a:cubicBezTo>
                  <a:pt x="276" y="84"/>
                  <a:pt x="276" y="84"/>
                  <a:pt x="276" y="84"/>
                </a:cubicBezTo>
                <a:cubicBezTo>
                  <a:pt x="263" y="84"/>
                  <a:pt x="263" y="84"/>
                  <a:pt x="263" y="84"/>
                </a:cubicBezTo>
                <a:cubicBezTo>
                  <a:pt x="263" y="48"/>
                  <a:pt x="263" y="48"/>
                  <a:pt x="263" y="48"/>
                </a:cubicBezTo>
                <a:cubicBezTo>
                  <a:pt x="263" y="43"/>
                  <a:pt x="262" y="42"/>
                  <a:pt x="257" y="38"/>
                </a:cubicBezTo>
                <a:cubicBezTo>
                  <a:pt x="250" y="33"/>
                  <a:pt x="250" y="33"/>
                  <a:pt x="250" y="33"/>
                </a:cubicBezTo>
                <a:cubicBezTo>
                  <a:pt x="250" y="32"/>
                  <a:pt x="250" y="32"/>
                  <a:pt x="250" y="32"/>
                </a:cubicBezTo>
                <a:cubicBezTo>
                  <a:pt x="263" y="32"/>
                  <a:pt x="263" y="32"/>
                  <a:pt x="263" y="32"/>
                </a:cubicBezTo>
                <a:cubicBezTo>
                  <a:pt x="263" y="23"/>
                  <a:pt x="263" y="23"/>
                  <a:pt x="263" y="23"/>
                </a:cubicBezTo>
                <a:cubicBezTo>
                  <a:pt x="263" y="9"/>
                  <a:pt x="272" y="0"/>
                  <a:pt x="292" y="4"/>
                </a:cubicBezTo>
                <a:cubicBezTo>
                  <a:pt x="295" y="15"/>
                  <a:pt x="295" y="15"/>
                  <a:pt x="295" y="15"/>
                </a:cubicBezTo>
                <a:cubicBezTo>
                  <a:pt x="294" y="15"/>
                  <a:pt x="294" y="15"/>
                  <a:pt x="294" y="15"/>
                </a:cubicBezTo>
                <a:cubicBezTo>
                  <a:pt x="284" y="11"/>
                  <a:pt x="276" y="14"/>
                  <a:pt x="276" y="23"/>
                </a:cubicBezTo>
                <a:lnTo>
                  <a:pt x="276" y="32"/>
                </a:lnTo>
                <a:close/>
                <a:moveTo>
                  <a:pt x="398" y="51"/>
                </a:moveTo>
                <a:cubicBezTo>
                  <a:pt x="398" y="84"/>
                  <a:pt x="398" y="84"/>
                  <a:pt x="398" y="84"/>
                </a:cubicBezTo>
                <a:cubicBezTo>
                  <a:pt x="385" y="84"/>
                  <a:pt x="385" y="84"/>
                  <a:pt x="385" y="84"/>
                </a:cubicBezTo>
                <a:cubicBezTo>
                  <a:pt x="385" y="55"/>
                  <a:pt x="385" y="55"/>
                  <a:pt x="385" y="55"/>
                </a:cubicBezTo>
                <a:cubicBezTo>
                  <a:pt x="385" y="50"/>
                  <a:pt x="384" y="43"/>
                  <a:pt x="375" y="43"/>
                </a:cubicBezTo>
                <a:cubicBezTo>
                  <a:pt x="366" y="43"/>
                  <a:pt x="363" y="49"/>
                  <a:pt x="363" y="56"/>
                </a:cubicBezTo>
                <a:cubicBezTo>
                  <a:pt x="363" y="84"/>
                  <a:pt x="363" y="84"/>
                  <a:pt x="363" y="84"/>
                </a:cubicBezTo>
                <a:cubicBezTo>
                  <a:pt x="350" y="84"/>
                  <a:pt x="350" y="84"/>
                  <a:pt x="350" y="84"/>
                </a:cubicBezTo>
                <a:cubicBezTo>
                  <a:pt x="350" y="46"/>
                  <a:pt x="350" y="46"/>
                  <a:pt x="350" y="46"/>
                </a:cubicBezTo>
                <a:cubicBezTo>
                  <a:pt x="350" y="39"/>
                  <a:pt x="350" y="38"/>
                  <a:pt x="344" y="35"/>
                </a:cubicBezTo>
                <a:cubicBezTo>
                  <a:pt x="341" y="33"/>
                  <a:pt x="341" y="33"/>
                  <a:pt x="341" y="33"/>
                </a:cubicBezTo>
                <a:cubicBezTo>
                  <a:pt x="341" y="32"/>
                  <a:pt x="341" y="32"/>
                  <a:pt x="341" y="32"/>
                </a:cubicBezTo>
                <a:cubicBezTo>
                  <a:pt x="351" y="32"/>
                  <a:pt x="351" y="32"/>
                  <a:pt x="351" y="32"/>
                </a:cubicBezTo>
                <a:cubicBezTo>
                  <a:pt x="351" y="32"/>
                  <a:pt x="351" y="32"/>
                  <a:pt x="351" y="32"/>
                </a:cubicBezTo>
                <a:cubicBezTo>
                  <a:pt x="362" y="32"/>
                  <a:pt x="362" y="32"/>
                  <a:pt x="362" y="32"/>
                </a:cubicBezTo>
                <a:cubicBezTo>
                  <a:pt x="362" y="40"/>
                  <a:pt x="362" y="40"/>
                  <a:pt x="362" y="40"/>
                </a:cubicBezTo>
                <a:cubicBezTo>
                  <a:pt x="362" y="40"/>
                  <a:pt x="362" y="40"/>
                  <a:pt x="362" y="40"/>
                </a:cubicBezTo>
                <a:cubicBezTo>
                  <a:pt x="367" y="34"/>
                  <a:pt x="373" y="31"/>
                  <a:pt x="379" y="31"/>
                </a:cubicBezTo>
                <a:cubicBezTo>
                  <a:pt x="391" y="31"/>
                  <a:pt x="398" y="39"/>
                  <a:pt x="398" y="51"/>
                </a:cubicBezTo>
                <a:close/>
                <a:moveTo>
                  <a:pt x="134" y="74"/>
                </a:moveTo>
                <a:cubicBezTo>
                  <a:pt x="134" y="74"/>
                  <a:pt x="134" y="74"/>
                  <a:pt x="134" y="74"/>
                </a:cubicBezTo>
                <a:cubicBezTo>
                  <a:pt x="128" y="84"/>
                  <a:pt x="128" y="84"/>
                  <a:pt x="128" y="84"/>
                </a:cubicBezTo>
                <a:cubicBezTo>
                  <a:pt x="117" y="87"/>
                  <a:pt x="105" y="84"/>
                  <a:pt x="105" y="67"/>
                </a:cubicBezTo>
                <a:cubicBezTo>
                  <a:pt x="105" y="43"/>
                  <a:pt x="105" y="43"/>
                  <a:pt x="105" y="43"/>
                </a:cubicBezTo>
                <a:cubicBezTo>
                  <a:pt x="105" y="46"/>
                  <a:pt x="105" y="46"/>
                  <a:pt x="105" y="46"/>
                </a:cubicBezTo>
                <a:cubicBezTo>
                  <a:pt x="105" y="43"/>
                  <a:pt x="105" y="43"/>
                  <a:pt x="98" y="37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10" y="18"/>
                  <a:pt x="110" y="18"/>
                  <a:pt x="110" y="18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18" y="32"/>
                  <a:pt x="118" y="32"/>
                  <a:pt x="118" y="32"/>
                </a:cubicBezTo>
                <a:cubicBezTo>
                  <a:pt x="132" y="32"/>
                  <a:pt x="132" y="32"/>
                  <a:pt x="132" y="32"/>
                </a:cubicBezTo>
                <a:cubicBezTo>
                  <a:pt x="132" y="43"/>
                  <a:pt x="132" y="43"/>
                  <a:pt x="132" y="43"/>
                </a:cubicBezTo>
                <a:cubicBezTo>
                  <a:pt x="118" y="43"/>
                  <a:pt x="118" y="43"/>
                  <a:pt x="118" y="43"/>
                </a:cubicBezTo>
                <a:cubicBezTo>
                  <a:pt x="118" y="67"/>
                  <a:pt x="118" y="67"/>
                  <a:pt x="118" y="67"/>
                </a:cubicBezTo>
                <a:cubicBezTo>
                  <a:pt x="118" y="76"/>
                  <a:pt x="125" y="76"/>
                  <a:pt x="134" y="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75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with Imag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39637" y="2506663"/>
            <a:ext cx="2638425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3252788" y="2506663"/>
            <a:ext cx="5459413" cy="36194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1EB5210-7F05-4119-8BDF-F623651906D1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31800" y="729044"/>
            <a:ext cx="5640388" cy="763325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38150" y="1629029"/>
            <a:ext cx="5634038" cy="687133"/>
          </a:xfrm>
        </p:spPr>
        <p:txBody>
          <a:bodyPr>
            <a:normAutofit/>
          </a:bodyPr>
          <a:lstStyle>
            <a:lvl1pPr>
              <a:defRPr sz="1300" b="1" i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Here to Add Paragraph Header. Remove the field if it’s not necessary.</a:t>
            </a:r>
          </a:p>
          <a:p>
            <a:pPr lvl="0"/>
            <a:endParaRPr lang="en-US" noProof="0" dirty="0"/>
          </a:p>
        </p:txBody>
      </p:sp>
      <p:sp>
        <p:nvSpPr>
          <p:cNvPr id="9" name="Freeform 8"/>
          <p:cNvSpPr>
            <a:spLocks noEditPoints="1"/>
          </p:cNvSpPr>
          <p:nvPr userDrawn="1"/>
        </p:nvSpPr>
        <p:spPr bwMode="auto">
          <a:xfrm>
            <a:off x="7991943" y="6433987"/>
            <a:ext cx="719988" cy="114961"/>
          </a:xfrm>
          <a:custGeom>
            <a:avLst/>
            <a:gdLst>
              <a:gd name="T0" fmla="*/ 230 w 562"/>
              <a:gd name="T1" fmla="*/ 85 h 87"/>
              <a:gd name="T2" fmla="*/ 231 w 562"/>
              <a:gd name="T3" fmla="*/ 75 h 87"/>
              <a:gd name="T4" fmla="*/ 214 w 562"/>
              <a:gd name="T5" fmla="*/ 53 h 87"/>
              <a:gd name="T6" fmla="*/ 495 w 562"/>
              <a:gd name="T7" fmla="*/ 31 h 87"/>
              <a:gd name="T8" fmla="*/ 519 w 562"/>
              <a:gd name="T9" fmla="*/ 70 h 87"/>
              <a:gd name="T10" fmla="*/ 520 w 562"/>
              <a:gd name="T11" fmla="*/ 63 h 87"/>
              <a:gd name="T12" fmla="*/ 508 w 562"/>
              <a:gd name="T13" fmla="*/ 53 h 87"/>
              <a:gd name="T14" fmla="*/ 318 w 562"/>
              <a:gd name="T15" fmla="*/ 85 h 87"/>
              <a:gd name="T16" fmla="*/ 319 w 562"/>
              <a:gd name="T17" fmla="*/ 75 h 87"/>
              <a:gd name="T18" fmla="*/ 301 w 562"/>
              <a:gd name="T19" fmla="*/ 53 h 87"/>
              <a:gd name="T20" fmla="*/ 49 w 562"/>
              <a:gd name="T21" fmla="*/ 44 h 87"/>
              <a:gd name="T22" fmla="*/ 11 w 562"/>
              <a:gd name="T23" fmla="*/ 8 h 87"/>
              <a:gd name="T24" fmla="*/ 4 w 562"/>
              <a:gd name="T25" fmla="*/ 12 h 87"/>
              <a:gd name="T26" fmla="*/ 66 w 562"/>
              <a:gd name="T27" fmla="*/ 62 h 87"/>
              <a:gd name="T28" fmla="*/ 46 w 562"/>
              <a:gd name="T29" fmla="*/ 23 h 87"/>
              <a:gd name="T30" fmla="*/ 23 w 562"/>
              <a:gd name="T31" fmla="*/ 39 h 87"/>
              <a:gd name="T32" fmla="*/ 23 w 562"/>
              <a:gd name="T33" fmla="*/ 50 h 87"/>
              <a:gd name="T34" fmla="*/ 91 w 562"/>
              <a:gd name="T35" fmla="*/ 15 h 87"/>
              <a:gd name="T36" fmla="*/ 91 w 562"/>
              <a:gd name="T37" fmla="*/ 15 h 87"/>
              <a:gd name="T38" fmla="*/ 76 w 562"/>
              <a:gd name="T39" fmla="*/ 84 h 87"/>
              <a:gd name="T40" fmla="*/ 70 w 562"/>
              <a:gd name="T41" fmla="*/ 33 h 87"/>
              <a:gd name="T42" fmla="*/ 176 w 562"/>
              <a:gd name="T43" fmla="*/ 8 h 87"/>
              <a:gd name="T44" fmla="*/ 162 w 562"/>
              <a:gd name="T45" fmla="*/ 31 h 87"/>
              <a:gd name="T46" fmla="*/ 181 w 562"/>
              <a:gd name="T47" fmla="*/ 76 h 87"/>
              <a:gd name="T48" fmla="*/ 172 w 562"/>
              <a:gd name="T49" fmla="*/ 5 h 87"/>
              <a:gd name="T50" fmla="*/ 181 w 562"/>
              <a:gd name="T51" fmla="*/ 58 h 87"/>
              <a:gd name="T52" fmla="*/ 441 w 562"/>
              <a:gd name="T53" fmla="*/ 7 h 87"/>
              <a:gd name="T54" fmla="*/ 430 w 562"/>
              <a:gd name="T55" fmla="*/ 31 h 87"/>
              <a:gd name="T56" fmla="*/ 449 w 562"/>
              <a:gd name="T57" fmla="*/ 76 h 87"/>
              <a:gd name="T58" fmla="*/ 439 w 562"/>
              <a:gd name="T59" fmla="*/ 5 h 87"/>
              <a:gd name="T60" fmla="*/ 448 w 562"/>
              <a:gd name="T61" fmla="*/ 58 h 87"/>
              <a:gd name="T62" fmla="*/ 556 w 562"/>
              <a:gd name="T63" fmla="*/ 43 h 87"/>
              <a:gd name="T64" fmla="*/ 529 w 562"/>
              <a:gd name="T65" fmla="*/ 46 h 87"/>
              <a:gd name="T66" fmla="*/ 542 w 562"/>
              <a:gd name="T67" fmla="*/ 32 h 87"/>
              <a:gd name="T68" fmla="*/ 562 w 562"/>
              <a:gd name="T69" fmla="*/ 32 h 87"/>
              <a:gd name="T70" fmla="*/ 276 w 562"/>
              <a:gd name="T71" fmla="*/ 43 h 87"/>
              <a:gd name="T72" fmla="*/ 257 w 562"/>
              <a:gd name="T73" fmla="*/ 38 h 87"/>
              <a:gd name="T74" fmla="*/ 263 w 562"/>
              <a:gd name="T75" fmla="*/ 23 h 87"/>
              <a:gd name="T76" fmla="*/ 276 w 562"/>
              <a:gd name="T77" fmla="*/ 23 h 87"/>
              <a:gd name="T78" fmla="*/ 385 w 562"/>
              <a:gd name="T79" fmla="*/ 84 h 87"/>
              <a:gd name="T80" fmla="*/ 363 w 562"/>
              <a:gd name="T81" fmla="*/ 84 h 87"/>
              <a:gd name="T82" fmla="*/ 341 w 562"/>
              <a:gd name="T83" fmla="*/ 33 h 87"/>
              <a:gd name="T84" fmla="*/ 362 w 562"/>
              <a:gd name="T85" fmla="*/ 32 h 87"/>
              <a:gd name="T86" fmla="*/ 398 w 562"/>
              <a:gd name="T87" fmla="*/ 51 h 87"/>
              <a:gd name="T88" fmla="*/ 105 w 562"/>
              <a:gd name="T89" fmla="*/ 67 h 87"/>
              <a:gd name="T90" fmla="*/ 93 w 562"/>
              <a:gd name="T91" fmla="*/ 33 h 87"/>
              <a:gd name="T92" fmla="*/ 118 w 562"/>
              <a:gd name="T93" fmla="*/ 18 h 87"/>
              <a:gd name="T94" fmla="*/ 118 w 562"/>
              <a:gd name="T95" fmla="*/ 4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62" h="87">
                <a:moveTo>
                  <a:pt x="253" y="59"/>
                </a:moveTo>
                <a:cubicBezTo>
                  <a:pt x="253" y="41"/>
                  <a:pt x="242" y="31"/>
                  <a:pt x="228" y="31"/>
                </a:cubicBezTo>
                <a:cubicBezTo>
                  <a:pt x="212" y="31"/>
                  <a:pt x="201" y="42"/>
                  <a:pt x="201" y="58"/>
                </a:cubicBezTo>
                <a:cubicBezTo>
                  <a:pt x="201" y="74"/>
                  <a:pt x="213" y="85"/>
                  <a:pt x="230" y="85"/>
                </a:cubicBezTo>
                <a:cubicBezTo>
                  <a:pt x="235" y="85"/>
                  <a:pt x="240" y="84"/>
                  <a:pt x="244" y="83"/>
                </a:cubicBezTo>
                <a:cubicBezTo>
                  <a:pt x="251" y="70"/>
                  <a:pt x="251" y="70"/>
                  <a:pt x="251" y="70"/>
                </a:cubicBezTo>
                <a:cubicBezTo>
                  <a:pt x="250" y="70"/>
                  <a:pt x="250" y="70"/>
                  <a:pt x="250" y="70"/>
                </a:cubicBezTo>
                <a:cubicBezTo>
                  <a:pt x="244" y="73"/>
                  <a:pt x="237" y="75"/>
                  <a:pt x="231" y="75"/>
                </a:cubicBezTo>
                <a:cubicBezTo>
                  <a:pt x="222" y="75"/>
                  <a:pt x="214" y="70"/>
                  <a:pt x="214" y="63"/>
                </a:cubicBezTo>
                <a:cubicBezTo>
                  <a:pt x="253" y="63"/>
                  <a:pt x="253" y="63"/>
                  <a:pt x="253" y="63"/>
                </a:cubicBezTo>
                <a:lnTo>
                  <a:pt x="253" y="59"/>
                </a:lnTo>
                <a:close/>
                <a:moveTo>
                  <a:pt x="214" y="53"/>
                </a:moveTo>
                <a:cubicBezTo>
                  <a:pt x="215" y="46"/>
                  <a:pt x="219" y="41"/>
                  <a:pt x="227" y="41"/>
                </a:cubicBezTo>
                <a:cubicBezTo>
                  <a:pt x="235" y="41"/>
                  <a:pt x="240" y="46"/>
                  <a:pt x="240" y="53"/>
                </a:cubicBezTo>
                <a:lnTo>
                  <a:pt x="214" y="53"/>
                </a:lnTo>
                <a:close/>
                <a:moveTo>
                  <a:pt x="495" y="31"/>
                </a:moveTo>
                <a:cubicBezTo>
                  <a:pt x="480" y="31"/>
                  <a:pt x="468" y="42"/>
                  <a:pt x="468" y="58"/>
                </a:cubicBezTo>
                <a:cubicBezTo>
                  <a:pt x="468" y="74"/>
                  <a:pt x="480" y="85"/>
                  <a:pt x="497" y="85"/>
                </a:cubicBezTo>
                <a:cubicBezTo>
                  <a:pt x="503" y="85"/>
                  <a:pt x="507" y="84"/>
                  <a:pt x="511" y="83"/>
                </a:cubicBezTo>
                <a:cubicBezTo>
                  <a:pt x="519" y="70"/>
                  <a:pt x="519" y="70"/>
                  <a:pt x="519" y="70"/>
                </a:cubicBezTo>
                <a:cubicBezTo>
                  <a:pt x="518" y="70"/>
                  <a:pt x="518" y="70"/>
                  <a:pt x="518" y="70"/>
                </a:cubicBezTo>
                <a:cubicBezTo>
                  <a:pt x="511" y="73"/>
                  <a:pt x="505" y="75"/>
                  <a:pt x="499" y="75"/>
                </a:cubicBezTo>
                <a:cubicBezTo>
                  <a:pt x="490" y="75"/>
                  <a:pt x="482" y="70"/>
                  <a:pt x="481" y="63"/>
                </a:cubicBezTo>
                <a:cubicBezTo>
                  <a:pt x="520" y="63"/>
                  <a:pt x="520" y="63"/>
                  <a:pt x="520" y="63"/>
                </a:cubicBezTo>
                <a:cubicBezTo>
                  <a:pt x="522" y="43"/>
                  <a:pt x="511" y="31"/>
                  <a:pt x="495" y="31"/>
                </a:cubicBezTo>
                <a:close/>
                <a:moveTo>
                  <a:pt x="481" y="53"/>
                </a:moveTo>
                <a:cubicBezTo>
                  <a:pt x="482" y="46"/>
                  <a:pt x="487" y="41"/>
                  <a:pt x="495" y="41"/>
                </a:cubicBezTo>
                <a:cubicBezTo>
                  <a:pt x="503" y="41"/>
                  <a:pt x="508" y="46"/>
                  <a:pt x="508" y="53"/>
                </a:cubicBezTo>
                <a:lnTo>
                  <a:pt x="481" y="53"/>
                </a:lnTo>
                <a:close/>
                <a:moveTo>
                  <a:pt x="315" y="31"/>
                </a:moveTo>
                <a:cubicBezTo>
                  <a:pt x="300" y="31"/>
                  <a:pt x="288" y="42"/>
                  <a:pt x="288" y="58"/>
                </a:cubicBezTo>
                <a:cubicBezTo>
                  <a:pt x="288" y="74"/>
                  <a:pt x="300" y="85"/>
                  <a:pt x="318" y="85"/>
                </a:cubicBezTo>
                <a:cubicBezTo>
                  <a:pt x="323" y="85"/>
                  <a:pt x="327" y="84"/>
                  <a:pt x="331" y="83"/>
                </a:cubicBezTo>
                <a:cubicBezTo>
                  <a:pt x="339" y="70"/>
                  <a:pt x="339" y="70"/>
                  <a:pt x="339" y="70"/>
                </a:cubicBezTo>
                <a:cubicBezTo>
                  <a:pt x="338" y="70"/>
                  <a:pt x="338" y="70"/>
                  <a:pt x="338" y="70"/>
                </a:cubicBezTo>
                <a:cubicBezTo>
                  <a:pt x="331" y="73"/>
                  <a:pt x="325" y="75"/>
                  <a:pt x="319" y="75"/>
                </a:cubicBezTo>
                <a:cubicBezTo>
                  <a:pt x="310" y="75"/>
                  <a:pt x="302" y="70"/>
                  <a:pt x="301" y="63"/>
                </a:cubicBezTo>
                <a:cubicBezTo>
                  <a:pt x="341" y="63"/>
                  <a:pt x="341" y="63"/>
                  <a:pt x="341" y="63"/>
                </a:cubicBezTo>
                <a:cubicBezTo>
                  <a:pt x="342" y="43"/>
                  <a:pt x="331" y="31"/>
                  <a:pt x="315" y="31"/>
                </a:cubicBezTo>
                <a:close/>
                <a:moveTo>
                  <a:pt x="301" y="53"/>
                </a:moveTo>
                <a:cubicBezTo>
                  <a:pt x="302" y="46"/>
                  <a:pt x="307" y="41"/>
                  <a:pt x="315" y="41"/>
                </a:cubicBezTo>
                <a:cubicBezTo>
                  <a:pt x="323" y="41"/>
                  <a:pt x="328" y="46"/>
                  <a:pt x="328" y="53"/>
                </a:cubicBezTo>
                <a:lnTo>
                  <a:pt x="301" y="53"/>
                </a:lnTo>
                <a:close/>
                <a:moveTo>
                  <a:pt x="49" y="44"/>
                </a:moveTo>
                <a:cubicBezTo>
                  <a:pt x="49" y="44"/>
                  <a:pt x="49" y="44"/>
                  <a:pt x="49" y="44"/>
                </a:cubicBezTo>
                <a:cubicBezTo>
                  <a:pt x="57" y="41"/>
                  <a:pt x="62" y="36"/>
                  <a:pt x="62" y="27"/>
                </a:cubicBezTo>
                <a:cubicBezTo>
                  <a:pt x="62" y="13"/>
                  <a:pt x="51" y="8"/>
                  <a:pt x="39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4" y="12"/>
                  <a:pt x="4" y="12"/>
                  <a:pt x="4" y="12"/>
                </a:cubicBezTo>
                <a:cubicBezTo>
                  <a:pt x="9" y="16"/>
                  <a:pt x="9" y="17"/>
                  <a:pt x="9" y="20"/>
                </a:cubicBezTo>
                <a:cubicBezTo>
                  <a:pt x="9" y="84"/>
                  <a:pt x="9" y="84"/>
                  <a:pt x="9" y="84"/>
                </a:cubicBezTo>
                <a:cubicBezTo>
                  <a:pt x="37" y="84"/>
                  <a:pt x="37" y="84"/>
                  <a:pt x="37" y="84"/>
                </a:cubicBezTo>
                <a:cubicBezTo>
                  <a:pt x="51" y="84"/>
                  <a:pt x="66" y="79"/>
                  <a:pt x="66" y="62"/>
                </a:cubicBezTo>
                <a:cubicBezTo>
                  <a:pt x="66" y="53"/>
                  <a:pt x="59" y="45"/>
                  <a:pt x="49" y="44"/>
                </a:cubicBezTo>
                <a:close/>
                <a:moveTo>
                  <a:pt x="23" y="20"/>
                </a:moveTo>
                <a:cubicBezTo>
                  <a:pt x="34" y="20"/>
                  <a:pt x="34" y="20"/>
                  <a:pt x="34" y="20"/>
                </a:cubicBezTo>
                <a:cubicBezTo>
                  <a:pt x="42" y="20"/>
                  <a:pt x="44" y="21"/>
                  <a:pt x="46" y="23"/>
                </a:cubicBezTo>
                <a:cubicBezTo>
                  <a:pt x="48" y="24"/>
                  <a:pt x="49" y="27"/>
                  <a:pt x="49" y="29"/>
                </a:cubicBezTo>
                <a:cubicBezTo>
                  <a:pt x="49" y="32"/>
                  <a:pt x="48" y="34"/>
                  <a:pt x="46" y="36"/>
                </a:cubicBezTo>
                <a:cubicBezTo>
                  <a:pt x="44" y="38"/>
                  <a:pt x="41" y="39"/>
                  <a:pt x="35" y="39"/>
                </a:cubicBezTo>
                <a:cubicBezTo>
                  <a:pt x="23" y="39"/>
                  <a:pt x="23" y="39"/>
                  <a:pt x="23" y="39"/>
                </a:cubicBezTo>
                <a:lnTo>
                  <a:pt x="23" y="20"/>
                </a:lnTo>
                <a:close/>
                <a:moveTo>
                  <a:pt x="35" y="72"/>
                </a:moveTo>
                <a:cubicBezTo>
                  <a:pt x="23" y="72"/>
                  <a:pt x="23" y="72"/>
                  <a:pt x="23" y="72"/>
                </a:cubicBezTo>
                <a:cubicBezTo>
                  <a:pt x="23" y="50"/>
                  <a:pt x="23" y="50"/>
                  <a:pt x="23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47" y="50"/>
                  <a:pt x="52" y="53"/>
                  <a:pt x="52" y="61"/>
                </a:cubicBezTo>
                <a:cubicBezTo>
                  <a:pt x="52" y="71"/>
                  <a:pt x="42" y="72"/>
                  <a:pt x="35" y="72"/>
                </a:cubicBezTo>
                <a:close/>
                <a:moveTo>
                  <a:pt x="91" y="15"/>
                </a:moveTo>
                <a:cubicBezTo>
                  <a:pt x="91" y="19"/>
                  <a:pt x="87" y="23"/>
                  <a:pt x="83" y="23"/>
                </a:cubicBezTo>
                <a:cubicBezTo>
                  <a:pt x="78" y="23"/>
                  <a:pt x="75" y="19"/>
                  <a:pt x="75" y="15"/>
                </a:cubicBezTo>
                <a:cubicBezTo>
                  <a:pt x="75" y="11"/>
                  <a:pt x="78" y="7"/>
                  <a:pt x="83" y="7"/>
                </a:cubicBezTo>
                <a:cubicBezTo>
                  <a:pt x="87" y="7"/>
                  <a:pt x="91" y="11"/>
                  <a:pt x="91" y="15"/>
                </a:cubicBezTo>
                <a:close/>
                <a:moveTo>
                  <a:pt x="70" y="32"/>
                </a:moveTo>
                <a:cubicBezTo>
                  <a:pt x="89" y="32"/>
                  <a:pt x="89" y="32"/>
                  <a:pt x="89" y="32"/>
                </a:cubicBezTo>
                <a:cubicBezTo>
                  <a:pt x="89" y="84"/>
                  <a:pt x="89" y="84"/>
                  <a:pt x="89" y="84"/>
                </a:cubicBezTo>
                <a:cubicBezTo>
                  <a:pt x="76" y="84"/>
                  <a:pt x="76" y="84"/>
                  <a:pt x="76" y="84"/>
                </a:cubicBezTo>
                <a:cubicBezTo>
                  <a:pt x="76" y="43"/>
                  <a:pt x="76" y="43"/>
                  <a:pt x="76" y="43"/>
                </a:cubicBezTo>
                <a:cubicBezTo>
                  <a:pt x="76" y="43"/>
                  <a:pt x="76" y="43"/>
                  <a:pt x="76" y="43"/>
                </a:cubicBezTo>
                <a:cubicBezTo>
                  <a:pt x="76" y="39"/>
                  <a:pt x="76" y="38"/>
                  <a:pt x="72" y="35"/>
                </a:cubicBezTo>
                <a:cubicBezTo>
                  <a:pt x="70" y="33"/>
                  <a:pt x="70" y="33"/>
                  <a:pt x="70" y="33"/>
                </a:cubicBezTo>
                <a:lnTo>
                  <a:pt x="70" y="32"/>
                </a:lnTo>
                <a:close/>
                <a:moveTo>
                  <a:pt x="172" y="5"/>
                </a:moveTo>
                <a:cubicBezTo>
                  <a:pt x="172" y="6"/>
                  <a:pt x="172" y="6"/>
                  <a:pt x="172" y="6"/>
                </a:cubicBezTo>
                <a:cubicBezTo>
                  <a:pt x="176" y="8"/>
                  <a:pt x="176" y="8"/>
                  <a:pt x="176" y="8"/>
                </a:cubicBezTo>
                <a:cubicBezTo>
                  <a:pt x="180" y="11"/>
                  <a:pt x="180" y="12"/>
                  <a:pt x="180" y="15"/>
                </a:cubicBezTo>
                <a:cubicBezTo>
                  <a:pt x="180" y="39"/>
                  <a:pt x="180" y="39"/>
                  <a:pt x="180" y="39"/>
                </a:cubicBezTo>
                <a:cubicBezTo>
                  <a:pt x="180" y="39"/>
                  <a:pt x="180" y="39"/>
                  <a:pt x="180" y="39"/>
                </a:cubicBezTo>
                <a:cubicBezTo>
                  <a:pt x="177" y="36"/>
                  <a:pt x="172" y="31"/>
                  <a:pt x="162" y="31"/>
                </a:cubicBezTo>
                <a:cubicBezTo>
                  <a:pt x="148" y="31"/>
                  <a:pt x="138" y="43"/>
                  <a:pt x="138" y="58"/>
                </a:cubicBezTo>
                <a:cubicBezTo>
                  <a:pt x="138" y="73"/>
                  <a:pt x="147" y="85"/>
                  <a:pt x="163" y="85"/>
                </a:cubicBezTo>
                <a:cubicBezTo>
                  <a:pt x="170" y="85"/>
                  <a:pt x="177" y="82"/>
                  <a:pt x="181" y="76"/>
                </a:cubicBezTo>
                <a:cubicBezTo>
                  <a:pt x="181" y="76"/>
                  <a:pt x="181" y="76"/>
                  <a:pt x="181" y="76"/>
                </a:cubicBezTo>
                <a:cubicBezTo>
                  <a:pt x="182" y="84"/>
                  <a:pt x="182" y="84"/>
                  <a:pt x="182" y="84"/>
                </a:cubicBezTo>
                <a:cubicBezTo>
                  <a:pt x="193" y="84"/>
                  <a:pt x="193" y="84"/>
                  <a:pt x="193" y="84"/>
                </a:cubicBezTo>
                <a:cubicBezTo>
                  <a:pt x="193" y="5"/>
                  <a:pt x="193" y="5"/>
                  <a:pt x="193" y="5"/>
                </a:cubicBezTo>
                <a:lnTo>
                  <a:pt x="172" y="5"/>
                </a:lnTo>
                <a:close/>
                <a:moveTo>
                  <a:pt x="166" y="74"/>
                </a:moveTo>
                <a:cubicBezTo>
                  <a:pt x="156" y="74"/>
                  <a:pt x="150" y="66"/>
                  <a:pt x="150" y="58"/>
                </a:cubicBezTo>
                <a:cubicBezTo>
                  <a:pt x="150" y="50"/>
                  <a:pt x="156" y="43"/>
                  <a:pt x="166" y="43"/>
                </a:cubicBezTo>
                <a:cubicBezTo>
                  <a:pt x="175" y="43"/>
                  <a:pt x="181" y="50"/>
                  <a:pt x="181" y="58"/>
                </a:cubicBezTo>
                <a:cubicBezTo>
                  <a:pt x="181" y="66"/>
                  <a:pt x="175" y="74"/>
                  <a:pt x="166" y="74"/>
                </a:cubicBezTo>
                <a:close/>
                <a:moveTo>
                  <a:pt x="439" y="5"/>
                </a:moveTo>
                <a:cubicBezTo>
                  <a:pt x="439" y="6"/>
                  <a:pt x="439" y="6"/>
                  <a:pt x="439" y="6"/>
                </a:cubicBezTo>
                <a:cubicBezTo>
                  <a:pt x="441" y="7"/>
                  <a:pt x="441" y="7"/>
                  <a:pt x="441" y="7"/>
                </a:cubicBezTo>
                <a:cubicBezTo>
                  <a:pt x="447" y="11"/>
                  <a:pt x="448" y="12"/>
                  <a:pt x="448" y="19"/>
                </a:cubicBezTo>
                <a:cubicBezTo>
                  <a:pt x="448" y="39"/>
                  <a:pt x="448" y="39"/>
                  <a:pt x="448" y="39"/>
                </a:cubicBezTo>
                <a:cubicBezTo>
                  <a:pt x="448" y="39"/>
                  <a:pt x="448" y="39"/>
                  <a:pt x="448" y="39"/>
                </a:cubicBezTo>
                <a:cubicBezTo>
                  <a:pt x="445" y="36"/>
                  <a:pt x="440" y="31"/>
                  <a:pt x="430" y="31"/>
                </a:cubicBezTo>
                <a:cubicBezTo>
                  <a:pt x="415" y="31"/>
                  <a:pt x="405" y="43"/>
                  <a:pt x="405" y="58"/>
                </a:cubicBezTo>
                <a:cubicBezTo>
                  <a:pt x="405" y="73"/>
                  <a:pt x="415" y="85"/>
                  <a:pt x="431" y="85"/>
                </a:cubicBezTo>
                <a:cubicBezTo>
                  <a:pt x="438" y="85"/>
                  <a:pt x="445" y="82"/>
                  <a:pt x="448" y="76"/>
                </a:cubicBezTo>
                <a:cubicBezTo>
                  <a:pt x="449" y="76"/>
                  <a:pt x="449" y="76"/>
                  <a:pt x="449" y="76"/>
                </a:cubicBezTo>
                <a:cubicBezTo>
                  <a:pt x="450" y="84"/>
                  <a:pt x="450" y="84"/>
                  <a:pt x="450" y="84"/>
                </a:cubicBezTo>
                <a:cubicBezTo>
                  <a:pt x="461" y="84"/>
                  <a:pt x="461" y="84"/>
                  <a:pt x="461" y="84"/>
                </a:cubicBezTo>
                <a:cubicBezTo>
                  <a:pt x="461" y="5"/>
                  <a:pt x="461" y="5"/>
                  <a:pt x="461" y="5"/>
                </a:cubicBezTo>
                <a:lnTo>
                  <a:pt x="439" y="5"/>
                </a:lnTo>
                <a:close/>
                <a:moveTo>
                  <a:pt x="433" y="74"/>
                </a:moveTo>
                <a:cubicBezTo>
                  <a:pt x="424" y="74"/>
                  <a:pt x="418" y="66"/>
                  <a:pt x="418" y="58"/>
                </a:cubicBezTo>
                <a:cubicBezTo>
                  <a:pt x="418" y="50"/>
                  <a:pt x="424" y="43"/>
                  <a:pt x="433" y="43"/>
                </a:cubicBezTo>
                <a:cubicBezTo>
                  <a:pt x="443" y="43"/>
                  <a:pt x="448" y="50"/>
                  <a:pt x="448" y="58"/>
                </a:cubicBezTo>
                <a:cubicBezTo>
                  <a:pt x="448" y="66"/>
                  <a:pt x="443" y="74"/>
                  <a:pt x="433" y="74"/>
                </a:cubicBezTo>
                <a:close/>
                <a:moveTo>
                  <a:pt x="562" y="32"/>
                </a:moveTo>
                <a:cubicBezTo>
                  <a:pt x="562" y="44"/>
                  <a:pt x="562" y="44"/>
                  <a:pt x="562" y="44"/>
                </a:cubicBezTo>
                <a:cubicBezTo>
                  <a:pt x="560" y="44"/>
                  <a:pt x="558" y="43"/>
                  <a:pt x="556" y="43"/>
                </a:cubicBezTo>
                <a:cubicBezTo>
                  <a:pt x="543" y="43"/>
                  <a:pt x="542" y="54"/>
                  <a:pt x="542" y="56"/>
                </a:cubicBezTo>
                <a:cubicBezTo>
                  <a:pt x="542" y="84"/>
                  <a:pt x="542" y="84"/>
                  <a:pt x="542" y="84"/>
                </a:cubicBezTo>
                <a:cubicBezTo>
                  <a:pt x="529" y="84"/>
                  <a:pt x="529" y="84"/>
                  <a:pt x="529" y="84"/>
                </a:cubicBezTo>
                <a:cubicBezTo>
                  <a:pt x="529" y="46"/>
                  <a:pt x="529" y="46"/>
                  <a:pt x="529" y="46"/>
                </a:cubicBezTo>
                <a:cubicBezTo>
                  <a:pt x="529" y="39"/>
                  <a:pt x="528" y="38"/>
                  <a:pt x="523" y="35"/>
                </a:cubicBezTo>
                <a:cubicBezTo>
                  <a:pt x="520" y="33"/>
                  <a:pt x="520" y="33"/>
                  <a:pt x="520" y="33"/>
                </a:cubicBezTo>
                <a:cubicBezTo>
                  <a:pt x="520" y="32"/>
                  <a:pt x="520" y="32"/>
                  <a:pt x="520" y="32"/>
                </a:cubicBezTo>
                <a:cubicBezTo>
                  <a:pt x="542" y="32"/>
                  <a:pt x="542" y="32"/>
                  <a:pt x="542" y="32"/>
                </a:cubicBezTo>
                <a:cubicBezTo>
                  <a:pt x="542" y="41"/>
                  <a:pt x="542" y="41"/>
                  <a:pt x="542" y="41"/>
                </a:cubicBezTo>
                <a:cubicBezTo>
                  <a:pt x="542" y="41"/>
                  <a:pt x="542" y="41"/>
                  <a:pt x="542" y="41"/>
                </a:cubicBezTo>
                <a:cubicBezTo>
                  <a:pt x="545" y="35"/>
                  <a:pt x="550" y="31"/>
                  <a:pt x="557" y="31"/>
                </a:cubicBezTo>
                <a:cubicBezTo>
                  <a:pt x="559" y="31"/>
                  <a:pt x="560" y="31"/>
                  <a:pt x="562" y="32"/>
                </a:cubicBezTo>
                <a:close/>
                <a:moveTo>
                  <a:pt x="276" y="32"/>
                </a:moveTo>
                <a:cubicBezTo>
                  <a:pt x="288" y="32"/>
                  <a:pt x="288" y="32"/>
                  <a:pt x="288" y="32"/>
                </a:cubicBezTo>
                <a:cubicBezTo>
                  <a:pt x="288" y="43"/>
                  <a:pt x="288" y="43"/>
                  <a:pt x="288" y="43"/>
                </a:cubicBezTo>
                <a:cubicBezTo>
                  <a:pt x="276" y="43"/>
                  <a:pt x="276" y="43"/>
                  <a:pt x="276" y="43"/>
                </a:cubicBezTo>
                <a:cubicBezTo>
                  <a:pt x="276" y="84"/>
                  <a:pt x="276" y="84"/>
                  <a:pt x="276" y="84"/>
                </a:cubicBezTo>
                <a:cubicBezTo>
                  <a:pt x="263" y="84"/>
                  <a:pt x="263" y="84"/>
                  <a:pt x="263" y="84"/>
                </a:cubicBezTo>
                <a:cubicBezTo>
                  <a:pt x="263" y="48"/>
                  <a:pt x="263" y="48"/>
                  <a:pt x="263" y="48"/>
                </a:cubicBezTo>
                <a:cubicBezTo>
                  <a:pt x="263" y="43"/>
                  <a:pt x="262" y="42"/>
                  <a:pt x="257" y="38"/>
                </a:cubicBezTo>
                <a:cubicBezTo>
                  <a:pt x="250" y="33"/>
                  <a:pt x="250" y="33"/>
                  <a:pt x="250" y="33"/>
                </a:cubicBezTo>
                <a:cubicBezTo>
                  <a:pt x="250" y="32"/>
                  <a:pt x="250" y="32"/>
                  <a:pt x="250" y="32"/>
                </a:cubicBezTo>
                <a:cubicBezTo>
                  <a:pt x="263" y="32"/>
                  <a:pt x="263" y="32"/>
                  <a:pt x="263" y="32"/>
                </a:cubicBezTo>
                <a:cubicBezTo>
                  <a:pt x="263" y="23"/>
                  <a:pt x="263" y="23"/>
                  <a:pt x="263" y="23"/>
                </a:cubicBezTo>
                <a:cubicBezTo>
                  <a:pt x="263" y="9"/>
                  <a:pt x="272" y="0"/>
                  <a:pt x="292" y="4"/>
                </a:cubicBezTo>
                <a:cubicBezTo>
                  <a:pt x="295" y="15"/>
                  <a:pt x="295" y="15"/>
                  <a:pt x="295" y="15"/>
                </a:cubicBezTo>
                <a:cubicBezTo>
                  <a:pt x="294" y="15"/>
                  <a:pt x="294" y="15"/>
                  <a:pt x="294" y="15"/>
                </a:cubicBezTo>
                <a:cubicBezTo>
                  <a:pt x="284" y="11"/>
                  <a:pt x="276" y="14"/>
                  <a:pt x="276" y="23"/>
                </a:cubicBezTo>
                <a:lnTo>
                  <a:pt x="276" y="32"/>
                </a:lnTo>
                <a:close/>
                <a:moveTo>
                  <a:pt x="398" y="51"/>
                </a:moveTo>
                <a:cubicBezTo>
                  <a:pt x="398" y="84"/>
                  <a:pt x="398" y="84"/>
                  <a:pt x="398" y="84"/>
                </a:cubicBezTo>
                <a:cubicBezTo>
                  <a:pt x="385" y="84"/>
                  <a:pt x="385" y="84"/>
                  <a:pt x="385" y="84"/>
                </a:cubicBezTo>
                <a:cubicBezTo>
                  <a:pt x="385" y="55"/>
                  <a:pt x="385" y="55"/>
                  <a:pt x="385" y="55"/>
                </a:cubicBezTo>
                <a:cubicBezTo>
                  <a:pt x="385" y="50"/>
                  <a:pt x="384" y="43"/>
                  <a:pt x="375" y="43"/>
                </a:cubicBezTo>
                <a:cubicBezTo>
                  <a:pt x="366" y="43"/>
                  <a:pt x="363" y="49"/>
                  <a:pt x="363" y="56"/>
                </a:cubicBezTo>
                <a:cubicBezTo>
                  <a:pt x="363" y="84"/>
                  <a:pt x="363" y="84"/>
                  <a:pt x="363" y="84"/>
                </a:cubicBezTo>
                <a:cubicBezTo>
                  <a:pt x="350" y="84"/>
                  <a:pt x="350" y="84"/>
                  <a:pt x="350" y="84"/>
                </a:cubicBezTo>
                <a:cubicBezTo>
                  <a:pt x="350" y="46"/>
                  <a:pt x="350" y="46"/>
                  <a:pt x="350" y="46"/>
                </a:cubicBezTo>
                <a:cubicBezTo>
                  <a:pt x="350" y="39"/>
                  <a:pt x="350" y="38"/>
                  <a:pt x="344" y="35"/>
                </a:cubicBezTo>
                <a:cubicBezTo>
                  <a:pt x="341" y="33"/>
                  <a:pt x="341" y="33"/>
                  <a:pt x="341" y="33"/>
                </a:cubicBezTo>
                <a:cubicBezTo>
                  <a:pt x="341" y="32"/>
                  <a:pt x="341" y="32"/>
                  <a:pt x="341" y="32"/>
                </a:cubicBezTo>
                <a:cubicBezTo>
                  <a:pt x="351" y="32"/>
                  <a:pt x="351" y="32"/>
                  <a:pt x="351" y="32"/>
                </a:cubicBezTo>
                <a:cubicBezTo>
                  <a:pt x="351" y="32"/>
                  <a:pt x="351" y="32"/>
                  <a:pt x="351" y="32"/>
                </a:cubicBezTo>
                <a:cubicBezTo>
                  <a:pt x="362" y="32"/>
                  <a:pt x="362" y="32"/>
                  <a:pt x="362" y="32"/>
                </a:cubicBezTo>
                <a:cubicBezTo>
                  <a:pt x="362" y="40"/>
                  <a:pt x="362" y="40"/>
                  <a:pt x="362" y="40"/>
                </a:cubicBezTo>
                <a:cubicBezTo>
                  <a:pt x="362" y="40"/>
                  <a:pt x="362" y="40"/>
                  <a:pt x="362" y="40"/>
                </a:cubicBezTo>
                <a:cubicBezTo>
                  <a:pt x="367" y="34"/>
                  <a:pt x="373" y="31"/>
                  <a:pt x="379" y="31"/>
                </a:cubicBezTo>
                <a:cubicBezTo>
                  <a:pt x="391" y="31"/>
                  <a:pt x="398" y="39"/>
                  <a:pt x="398" y="51"/>
                </a:cubicBezTo>
                <a:close/>
                <a:moveTo>
                  <a:pt x="134" y="74"/>
                </a:moveTo>
                <a:cubicBezTo>
                  <a:pt x="134" y="74"/>
                  <a:pt x="134" y="74"/>
                  <a:pt x="134" y="74"/>
                </a:cubicBezTo>
                <a:cubicBezTo>
                  <a:pt x="128" y="84"/>
                  <a:pt x="128" y="84"/>
                  <a:pt x="128" y="84"/>
                </a:cubicBezTo>
                <a:cubicBezTo>
                  <a:pt x="117" y="87"/>
                  <a:pt x="105" y="84"/>
                  <a:pt x="105" y="67"/>
                </a:cubicBezTo>
                <a:cubicBezTo>
                  <a:pt x="105" y="43"/>
                  <a:pt x="105" y="43"/>
                  <a:pt x="105" y="43"/>
                </a:cubicBezTo>
                <a:cubicBezTo>
                  <a:pt x="105" y="46"/>
                  <a:pt x="105" y="46"/>
                  <a:pt x="105" y="46"/>
                </a:cubicBezTo>
                <a:cubicBezTo>
                  <a:pt x="105" y="43"/>
                  <a:pt x="105" y="43"/>
                  <a:pt x="98" y="37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10" y="18"/>
                  <a:pt x="110" y="18"/>
                  <a:pt x="110" y="18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18" y="32"/>
                  <a:pt x="118" y="32"/>
                  <a:pt x="118" y="32"/>
                </a:cubicBezTo>
                <a:cubicBezTo>
                  <a:pt x="132" y="32"/>
                  <a:pt x="132" y="32"/>
                  <a:pt x="132" y="32"/>
                </a:cubicBezTo>
                <a:cubicBezTo>
                  <a:pt x="132" y="43"/>
                  <a:pt x="132" y="43"/>
                  <a:pt x="132" y="43"/>
                </a:cubicBezTo>
                <a:cubicBezTo>
                  <a:pt x="118" y="43"/>
                  <a:pt x="118" y="43"/>
                  <a:pt x="118" y="43"/>
                </a:cubicBezTo>
                <a:cubicBezTo>
                  <a:pt x="118" y="67"/>
                  <a:pt x="118" y="67"/>
                  <a:pt x="118" y="67"/>
                </a:cubicBezTo>
                <a:cubicBezTo>
                  <a:pt x="118" y="76"/>
                  <a:pt x="125" y="76"/>
                  <a:pt x="134" y="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38893" y="2506663"/>
            <a:ext cx="2639169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6072189" y="2506663"/>
            <a:ext cx="2640012" cy="36194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4"/>
          </p:nvPr>
        </p:nvSpPr>
        <p:spPr>
          <a:xfrm>
            <a:off x="3252788" y="2506663"/>
            <a:ext cx="2638425" cy="36194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1EB5210-7F05-4119-8BDF-F623651906D1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31800" y="729044"/>
            <a:ext cx="5640388" cy="763325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38150" y="1629029"/>
            <a:ext cx="5634038" cy="687133"/>
          </a:xfrm>
        </p:spPr>
        <p:txBody>
          <a:bodyPr>
            <a:normAutofit/>
          </a:bodyPr>
          <a:lstStyle>
            <a:lvl1pPr>
              <a:defRPr sz="1300" b="1" i="1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 dirty="0" smtClean="0"/>
              <a:t>Click Here to Add Paragraph Header. Remove the field if it’s not necessary.</a:t>
            </a:r>
          </a:p>
          <a:p>
            <a:pPr lvl="0"/>
            <a:endParaRPr lang="en-US" noProof="0" dirty="0"/>
          </a:p>
        </p:txBody>
      </p:sp>
      <p:sp>
        <p:nvSpPr>
          <p:cNvPr id="9" name="Freeform 8"/>
          <p:cNvSpPr>
            <a:spLocks noEditPoints="1"/>
          </p:cNvSpPr>
          <p:nvPr userDrawn="1"/>
        </p:nvSpPr>
        <p:spPr bwMode="auto">
          <a:xfrm>
            <a:off x="7991943" y="6433987"/>
            <a:ext cx="719988" cy="114961"/>
          </a:xfrm>
          <a:custGeom>
            <a:avLst/>
            <a:gdLst>
              <a:gd name="T0" fmla="*/ 230 w 562"/>
              <a:gd name="T1" fmla="*/ 85 h 87"/>
              <a:gd name="T2" fmla="*/ 231 w 562"/>
              <a:gd name="T3" fmla="*/ 75 h 87"/>
              <a:gd name="T4" fmla="*/ 214 w 562"/>
              <a:gd name="T5" fmla="*/ 53 h 87"/>
              <a:gd name="T6" fmla="*/ 495 w 562"/>
              <a:gd name="T7" fmla="*/ 31 h 87"/>
              <a:gd name="T8" fmla="*/ 519 w 562"/>
              <a:gd name="T9" fmla="*/ 70 h 87"/>
              <a:gd name="T10" fmla="*/ 520 w 562"/>
              <a:gd name="T11" fmla="*/ 63 h 87"/>
              <a:gd name="T12" fmla="*/ 508 w 562"/>
              <a:gd name="T13" fmla="*/ 53 h 87"/>
              <a:gd name="T14" fmla="*/ 318 w 562"/>
              <a:gd name="T15" fmla="*/ 85 h 87"/>
              <a:gd name="T16" fmla="*/ 319 w 562"/>
              <a:gd name="T17" fmla="*/ 75 h 87"/>
              <a:gd name="T18" fmla="*/ 301 w 562"/>
              <a:gd name="T19" fmla="*/ 53 h 87"/>
              <a:gd name="T20" fmla="*/ 49 w 562"/>
              <a:gd name="T21" fmla="*/ 44 h 87"/>
              <a:gd name="T22" fmla="*/ 11 w 562"/>
              <a:gd name="T23" fmla="*/ 8 h 87"/>
              <a:gd name="T24" fmla="*/ 4 w 562"/>
              <a:gd name="T25" fmla="*/ 12 h 87"/>
              <a:gd name="T26" fmla="*/ 66 w 562"/>
              <a:gd name="T27" fmla="*/ 62 h 87"/>
              <a:gd name="T28" fmla="*/ 46 w 562"/>
              <a:gd name="T29" fmla="*/ 23 h 87"/>
              <a:gd name="T30" fmla="*/ 23 w 562"/>
              <a:gd name="T31" fmla="*/ 39 h 87"/>
              <a:gd name="T32" fmla="*/ 23 w 562"/>
              <a:gd name="T33" fmla="*/ 50 h 87"/>
              <a:gd name="T34" fmla="*/ 91 w 562"/>
              <a:gd name="T35" fmla="*/ 15 h 87"/>
              <a:gd name="T36" fmla="*/ 91 w 562"/>
              <a:gd name="T37" fmla="*/ 15 h 87"/>
              <a:gd name="T38" fmla="*/ 76 w 562"/>
              <a:gd name="T39" fmla="*/ 84 h 87"/>
              <a:gd name="T40" fmla="*/ 70 w 562"/>
              <a:gd name="T41" fmla="*/ 33 h 87"/>
              <a:gd name="T42" fmla="*/ 176 w 562"/>
              <a:gd name="T43" fmla="*/ 8 h 87"/>
              <a:gd name="T44" fmla="*/ 162 w 562"/>
              <a:gd name="T45" fmla="*/ 31 h 87"/>
              <a:gd name="T46" fmla="*/ 181 w 562"/>
              <a:gd name="T47" fmla="*/ 76 h 87"/>
              <a:gd name="T48" fmla="*/ 172 w 562"/>
              <a:gd name="T49" fmla="*/ 5 h 87"/>
              <a:gd name="T50" fmla="*/ 181 w 562"/>
              <a:gd name="T51" fmla="*/ 58 h 87"/>
              <a:gd name="T52" fmla="*/ 441 w 562"/>
              <a:gd name="T53" fmla="*/ 7 h 87"/>
              <a:gd name="T54" fmla="*/ 430 w 562"/>
              <a:gd name="T55" fmla="*/ 31 h 87"/>
              <a:gd name="T56" fmla="*/ 449 w 562"/>
              <a:gd name="T57" fmla="*/ 76 h 87"/>
              <a:gd name="T58" fmla="*/ 439 w 562"/>
              <a:gd name="T59" fmla="*/ 5 h 87"/>
              <a:gd name="T60" fmla="*/ 448 w 562"/>
              <a:gd name="T61" fmla="*/ 58 h 87"/>
              <a:gd name="T62" fmla="*/ 556 w 562"/>
              <a:gd name="T63" fmla="*/ 43 h 87"/>
              <a:gd name="T64" fmla="*/ 529 w 562"/>
              <a:gd name="T65" fmla="*/ 46 h 87"/>
              <a:gd name="T66" fmla="*/ 542 w 562"/>
              <a:gd name="T67" fmla="*/ 32 h 87"/>
              <a:gd name="T68" fmla="*/ 562 w 562"/>
              <a:gd name="T69" fmla="*/ 32 h 87"/>
              <a:gd name="T70" fmla="*/ 276 w 562"/>
              <a:gd name="T71" fmla="*/ 43 h 87"/>
              <a:gd name="T72" fmla="*/ 257 w 562"/>
              <a:gd name="T73" fmla="*/ 38 h 87"/>
              <a:gd name="T74" fmla="*/ 263 w 562"/>
              <a:gd name="T75" fmla="*/ 23 h 87"/>
              <a:gd name="T76" fmla="*/ 276 w 562"/>
              <a:gd name="T77" fmla="*/ 23 h 87"/>
              <a:gd name="T78" fmla="*/ 385 w 562"/>
              <a:gd name="T79" fmla="*/ 84 h 87"/>
              <a:gd name="T80" fmla="*/ 363 w 562"/>
              <a:gd name="T81" fmla="*/ 84 h 87"/>
              <a:gd name="T82" fmla="*/ 341 w 562"/>
              <a:gd name="T83" fmla="*/ 33 h 87"/>
              <a:gd name="T84" fmla="*/ 362 w 562"/>
              <a:gd name="T85" fmla="*/ 32 h 87"/>
              <a:gd name="T86" fmla="*/ 398 w 562"/>
              <a:gd name="T87" fmla="*/ 51 h 87"/>
              <a:gd name="T88" fmla="*/ 105 w 562"/>
              <a:gd name="T89" fmla="*/ 67 h 87"/>
              <a:gd name="T90" fmla="*/ 93 w 562"/>
              <a:gd name="T91" fmla="*/ 33 h 87"/>
              <a:gd name="T92" fmla="*/ 118 w 562"/>
              <a:gd name="T93" fmla="*/ 18 h 87"/>
              <a:gd name="T94" fmla="*/ 118 w 562"/>
              <a:gd name="T95" fmla="*/ 4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62" h="87">
                <a:moveTo>
                  <a:pt x="253" y="59"/>
                </a:moveTo>
                <a:cubicBezTo>
                  <a:pt x="253" y="41"/>
                  <a:pt x="242" y="31"/>
                  <a:pt x="228" y="31"/>
                </a:cubicBezTo>
                <a:cubicBezTo>
                  <a:pt x="212" y="31"/>
                  <a:pt x="201" y="42"/>
                  <a:pt x="201" y="58"/>
                </a:cubicBezTo>
                <a:cubicBezTo>
                  <a:pt x="201" y="74"/>
                  <a:pt x="213" y="85"/>
                  <a:pt x="230" y="85"/>
                </a:cubicBezTo>
                <a:cubicBezTo>
                  <a:pt x="235" y="85"/>
                  <a:pt x="240" y="84"/>
                  <a:pt x="244" y="83"/>
                </a:cubicBezTo>
                <a:cubicBezTo>
                  <a:pt x="251" y="70"/>
                  <a:pt x="251" y="70"/>
                  <a:pt x="251" y="70"/>
                </a:cubicBezTo>
                <a:cubicBezTo>
                  <a:pt x="250" y="70"/>
                  <a:pt x="250" y="70"/>
                  <a:pt x="250" y="70"/>
                </a:cubicBezTo>
                <a:cubicBezTo>
                  <a:pt x="244" y="73"/>
                  <a:pt x="237" y="75"/>
                  <a:pt x="231" y="75"/>
                </a:cubicBezTo>
                <a:cubicBezTo>
                  <a:pt x="222" y="75"/>
                  <a:pt x="214" y="70"/>
                  <a:pt x="214" y="63"/>
                </a:cubicBezTo>
                <a:cubicBezTo>
                  <a:pt x="253" y="63"/>
                  <a:pt x="253" y="63"/>
                  <a:pt x="253" y="63"/>
                </a:cubicBezTo>
                <a:lnTo>
                  <a:pt x="253" y="59"/>
                </a:lnTo>
                <a:close/>
                <a:moveTo>
                  <a:pt x="214" y="53"/>
                </a:moveTo>
                <a:cubicBezTo>
                  <a:pt x="215" y="46"/>
                  <a:pt x="219" y="41"/>
                  <a:pt x="227" y="41"/>
                </a:cubicBezTo>
                <a:cubicBezTo>
                  <a:pt x="235" y="41"/>
                  <a:pt x="240" y="46"/>
                  <a:pt x="240" y="53"/>
                </a:cubicBezTo>
                <a:lnTo>
                  <a:pt x="214" y="53"/>
                </a:lnTo>
                <a:close/>
                <a:moveTo>
                  <a:pt x="495" y="31"/>
                </a:moveTo>
                <a:cubicBezTo>
                  <a:pt x="480" y="31"/>
                  <a:pt x="468" y="42"/>
                  <a:pt x="468" y="58"/>
                </a:cubicBezTo>
                <a:cubicBezTo>
                  <a:pt x="468" y="74"/>
                  <a:pt x="480" y="85"/>
                  <a:pt x="497" y="85"/>
                </a:cubicBezTo>
                <a:cubicBezTo>
                  <a:pt x="503" y="85"/>
                  <a:pt x="507" y="84"/>
                  <a:pt x="511" y="83"/>
                </a:cubicBezTo>
                <a:cubicBezTo>
                  <a:pt x="519" y="70"/>
                  <a:pt x="519" y="70"/>
                  <a:pt x="519" y="70"/>
                </a:cubicBezTo>
                <a:cubicBezTo>
                  <a:pt x="518" y="70"/>
                  <a:pt x="518" y="70"/>
                  <a:pt x="518" y="70"/>
                </a:cubicBezTo>
                <a:cubicBezTo>
                  <a:pt x="511" y="73"/>
                  <a:pt x="505" y="75"/>
                  <a:pt x="499" y="75"/>
                </a:cubicBezTo>
                <a:cubicBezTo>
                  <a:pt x="490" y="75"/>
                  <a:pt x="482" y="70"/>
                  <a:pt x="481" y="63"/>
                </a:cubicBezTo>
                <a:cubicBezTo>
                  <a:pt x="520" y="63"/>
                  <a:pt x="520" y="63"/>
                  <a:pt x="520" y="63"/>
                </a:cubicBezTo>
                <a:cubicBezTo>
                  <a:pt x="522" y="43"/>
                  <a:pt x="511" y="31"/>
                  <a:pt x="495" y="31"/>
                </a:cubicBezTo>
                <a:close/>
                <a:moveTo>
                  <a:pt x="481" y="53"/>
                </a:moveTo>
                <a:cubicBezTo>
                  <a:pt x="482" y="46"/>
                  <a:pt x="487" y="41"/>
                  <a:pt x="495" y="41"/>
                </a:cubicBezTo>
                <a:cubicBezTo>
                  <a:pt x="503" y="41"/>
                  <a:pt x="508" y="46"/>
                  <a:pt x="508" y="53"/>
                </a:cubicBezTo>
                <a:lnTo>
                  <a:pt x="481" y="53"/>
                </a:lnTo>
                <a:close/>
                <a:moveTo>
                  <a:pt x="315" y="31"/>
                </a:moveTo>
                <a:cubicBezTo>
                  <a:pt x="300" y="31"/>
                  <a:pt x="288" y="42"/>
                  <a:pt x="288" y="58"/>
                </a:cubicBezTo>
                <a:cubicBezTo>
                  <a:pt x="288" y="74"/>
                  <a:pt x="300" y="85"/>
                  <a:pt x="318" y="85"/>
                </a:cubicBezTo>
                <a:cubicBezTo>
                  <a:pt x="323" y="85"/>
                  <a:pt x="327" y="84"/>
                  <a:pt x="331" y="83"/>
                </a:cubicBezTo>
                <a:cubicBezTo>
                  <a:pt x="339" y="70"/>
                  <a:pt x="339" y="70"/>
                  <a:pt x="339" y="70"/>
                </a:cubicBezTo>
                <a:cubicBezTo>
                  <a:pt x="338" y="70"/>
                  <a:pt x="338" y="70"/>
                  <a:pt x="338" y="70"/>
                </a:cubicBezTo>
                <a:cubicBezTo>
                  <a:pt x="331" y="73"/>
                  <a:pt x="325" y="75"/>
                  <a:pt x="319" y="75"/>
                </a:cubicBezTo>
                <a:cubicBezTo>
                  <a:pt x="310" y="75"/>
                  <a:pt x="302" y="70"/>
                  <a:pt x="301" y="63"/>
                </a:cubicBezTo>
                <a:cubicBezTo>
                  <a:pt x="341" y="63"/>
                  <a:pt x="341" y="63"/>
                  <a:pt x="341" y="63"/>
                </a:cubicBezTo>
                <a:cubicBezTo>
                  <a:pt x="342" y="43"/>
                  <a:pt x="331" y="31"/>
                  <a:pt x="315" y="31"/>
                </a:cubicBezTo>
                <a:close/>
                <a:moveTo>
                  <a:pt x="301" y="53"/>
                </a:moveTo>
                <a:cubicBezTo>
                  <a:pt x="302" y="46"/>
                  <a:pt x="307" y="41"/>
                  <a:pt x="315" y="41"/>
                </a:cubicBezTo>
                <a:cubicBezTo>
                  <a:pt x="323" y="41"/>
                  <a:pt x="328" y="46"/>
                  <a:pt x="328" y="53"/>
                </a:cubicBezTo>
                <a:lnTo>
                  <a:pt x="301" y="53"/>
                </a:lnTo>
                <a:close/>
                <a:moveTo>
                  <a:pt x="49" y="44"/>
                </a:moveTo>
                <a:cubicBezTo>
                  <a:pt x="49" y="44"/>
                  <a:pt x="49" y="44"/>
                  <a:pt x="49" y="44"/>
                </a:cubicBezTo>
                <a:cubicBezTo>
                  <a:pt x="57" y="41"/>
                  <a:pt x="62" y="36"/>
                  <a:pt x="62" y="27"/>
                </a:cubicBezTo>
                <a:cubicBezTo>
                  <a:pt x="62" y="13"/>
                  <a:pt x="51" y="8"/>
                  <a:pt x="39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4" y="12"/>
                  <a:pt x="4" y="12"/>
                  <a:pt x="4" y="12"/>
                </a:cubicBezTo>
                <a:cubicBezTo>
                  <a:pt x="9" y="16"/>
                  <a:pt x="9" y="17"/>
                  <a:pt x="9" y="20"/>
                </a:cubicBezTo>
                <a:cubicBezTo>
                  <a:pt x="9" y="84"/>
                  <a:pt x="9" y="84"/>
                  <a:pt x="9" y="84"/>
                </a:cubicBezTo>
                <a:cubicBezTo>
                  <a:pt x="37" y="84"/>
                  <a:pt x="37" y="84"/>
                  <a:pt x="37" y="84"/>
                </a:cubicBezTo>
                <a:cubicBezTo>
                  <a:pt x="51" y="84"/>
                  <a:pt x="66" y="79"/>
                  <a:pt x="66" y="62"/>
                </a:cubicBezTo>
                <a:cubicBezTo>
                  <a:pt x="66" y="53"/>
                  <a:pt x="59" y="45"/>
                  <a:pt x="49" y="44"/>
                </a:cubicBezTo>
                <a:close/>
                <a:moveTo>
                  <a:pt x="23" y="20"/>
                </a:moveTo>
                <a:cubicBezTo>
                  <a:pt x="34" y="20"/>
                  <a:pt x="34" y="20"/>
                  <a:pt x="34" y="20"/>
                </a:cubicBezTo>
                <a:cubicBezTo>
                  <a:pt x="42" y="20"/>
                  <a:pt x="44" y="21"/>
                  <a:pt x="46" y="23"/>
                </a:cubicBezTo>
                <a:cubicBezTo>
                  <a:pt x="48" y="24"/>
                  <a:pt x="49" y="27"/>
                  <a:pt x="49" y="29"/>
                </a:cubicBezTo>
                <a:cubicBezTo>
                  <a:pt x="49" y="32"/>
                  <a:pt x="48" y="34"/>
                  <a:pt x="46" y="36"/>
                </a:cubicBezTo>
                <a:cubicBezTo>
                  <a:pt x="44" y="38"/>
                  <a:pt x="41" y="39"/>
                  <a:pt x="35" y="39"/>
                </a:cubicBezTo>
                <a:cubicBezTo>
                  <a:pt x="23" y="39"/>
                  <a:pt x="23" y="39"/>
                  <a:pt x="23" y="39"/>
                </a:cubicBezTo>
                <a:lnTo>
                  <a:pt x="23" y="20"/>
                </a:lnTo>
                <a:close/>
                <a:moveTo>
                  <a:pt x="35" y="72"/>
                </a:moveTo>
                <a:cubicBezTo>
                  <a:pt x="23" y="72"/>
                  <a:pt x="23" y="72"/>
                  <a:pt x="23" y="72"/>
                </a:cubicBezTo>
                <a:cubicBezTo>
                  <a:pt x="23" y="50"/>
                  <a:pt x="23" y="50"/>
                  <a:pt x="23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47" y="50"/>
                  <a:pt x="52" y="53"/>
                  <a:pt x="52" y="61"/>
                </a:cubicBezTo>
                <a:cubicBezTo>
                  <a:pt x="52" y="71"/>
                  <a:pt x="42" y="72"/>
                  <a:pt x="35" y="72"/>
                </a:cubicBezTo>
                <a:close/>
                <a:moveTo>
                  <a:pt x="91" y="15"/>
                </a:moveTo>
                <a:cubicBezTo>
                  <a:pt x="91" y="19"/>
                  <a:pt x="87" y="23"/>
                  <a:pt x="83" y="23"/>
                </a:cubicBezTo>
                <a:cubicBezTo>
                  <a:pt x="78" y="23"/>
                  <a:pt x="75" y="19"/>
                  <a:pt x="75" y="15"/>
                </a:cubicBezTo>
                <a:cubicBezTo>
                  <a:pt x="75" y="11"/>
                  <a:pt x="78" y="7"/>
                  <a:pt x="83" y="7"/>
                </a:cubicBezTo>
                <a:cubicBezTo>
                  <a:pt x="87" y="7"/>
                  <a:pt x="91" y="11"/>
                  <a:pt x="91" y="15"/>
                </a:cubicBezTo>
                <a:close/>
                <a:moveTo>
                  <a:pt x="70" y="32"/>
                </a:moveTo>
                <a:cubicBezTo>
                  <a:pt x="89" y="32"/>
                  <a:pt x="89" y="32"/>
                  <a:pt x="89" y="32"/>
                </a:cubicBezTo>
                <a:cubicBezTo>
                  <a:pt x="89" y="84"/>
                  <a:pt x="89" y="84"/>
                  <a:pt x="89" y="84"/>
                </a:cubicBezTo>
                <a:cubicBezTo>
                  <a:pt x="76" y="84"/>
                  <a:pt x="76" y="84"/>
                  <a:pt x="76" y="84"/>
                </a:cubicBezTo>
                <a:cubicBezTo>
                  <a:pt x="76" y="43"/>
                  <a:pt x="76" y="43"/>
                  <a:pt x="76" y="43"/>
                </a:cubicBezTo>
                <a:cubicBezTo>
                  <a:pt x="76" y="43"/>
                  <a:pt x="76" y="43"/>
                  <a:pt x="76" y="43"/>
                </a:cubicBezTo>
                <a:cubicBezTo>
                  <a:pt x="76" y="39"/>
                  <a:pt x="76" y="38"/>
                  <a:pt x="72" y="35"/>
                </a:cubicBezTo>
                <a:cubicBezTo>
                  <a:pt x="70" y="33"/>
                  <a:pt x="70" y="33"/>
                  <a:pt x="70" y="33"/>
                </a:cubicBezTo>
                <a:lnTo>
                  <a:pt x="70" y="32"/>
                </a:lnTo>
                <a:close/>
                <a:moveTo>
                  <a:pt x="172" y="5"/>
                </a:moveTo>
                <a:cubicBezTo>
                  <a:pt x="172" y="6"/>
                  <a:pt x="172" y="6"/>
                  <a:pt x="172" y="6"/>
                </a:cubicBezTo>
                <a:cubicBezTo>
                  <a:pt x="176" y="8"/>
                  <a:pt x="176" y="8"/>
                  <a:pt x="176" y="8"/>
                </a:cubicBezTo>
                <a:cubicBezTo>
                  <a:pt x="180" y="11"/>
                  <a:pt x="180" y="12"/>
                  <a:pt x="180" y="15"/>
                </a:cubicBezTo>
                <a:cubicBezTo>
                  <a:pt x="180" y="39"/>
                  <a:pt x="180" y="39"/>
                  <a:pt x="180" y="39"/>
                </a:cubicBezTo>
                <a:cubicBezTo>
                  <a:pt x="180" y="39"/>
                  <a:pt x="180" y="39"/>
                  <a:pt x="180" y="39"/>
                </a:cubicBezTo>
                <a:cubicBezTo>
                  <a:pt x="177" y="36"/>
                  <a:pt x="172" y="31"/>
                  <a:pt x="162" y="31"/>
                </a:cubicBezTo>
                <a:cubicBezTo>
                  <a:pt x="148" y="31"/>
                  <a:pt x="138" y="43"/>
                  <a:pt x="138" y="58"/>
                </a:cubicBezTo>
                <a:cubicBezTo>
                  <a:pt x="138" y="73"/>
                  <a:pt x="147" y="85"/>
                  <a:pt x="163" y="85"/>
                </a:cubicBezTo>
                <a:cubicBezTo>
                  <a:pt x="170" y="85"/>
                  <a:pt x="177" y="82"/>
                  <a:pt x="181" y="76"/>
                </a:cubicBezTo>
                <a:cubicBezTo>
                  <a:pt x="181" y="76"/>
                  <a:pt x="181" y="76"/>
                  <a:pt x="181" y="76"/>
                </a:cubicBezTo>
                <a:cubicBezTo>
                  <a:pt x="182" y="84"/>
                  <a:pt x="182" y="84"/>
                  <a:pt x="182" y="84"/>
                </a:cubicBezTo>
                <a:cubicBezTo>
                  <a:pt x="193" y="84"/>
                  <a:pt x="193" y="84"/>
                  <a:pt x="193" y="84"/>
                </a:cubicBezTo>
                <a:cubicBezTo>
                  <a:pt x="193" y="5"/>
                  <a:pt x="193" y="5"/>
                  <a:pt x="193" y="5"/>
                </a:cubicBezTo>
                <a:lnTo>
                  <a:pt x="172" y="5"/>
                </a:lnTo>
                <a:close/>
                <a:moveTo>
                  <a:pt x="166" y="74"/>
                </a:moveTo>
                <a:cubicBezTo>
                  <a:pt x="156" y="74"/>
                  <a:pt x="150" y="66"/>
                  <a:pt x="150" y="58"/>
                </a:cubicBezTo>
                <a:cubicBezTo>
                  <a:pt x="150" y="50"/>
                  <a:pt x="156" y="43"/>
                  <a:pt x="166" y="43"/>
                </a:cubicBezTo>
                <a:cubicBezTo>
                  <a:pt x="175" y="43"/>
                  <a:pt x="181" y="50"/>
                  <a:pt x="181" y="58"/>
                </a:cubicBezTo>
                <a:cubicBezTo>
                  <a:pt x="181" y="66"/>
                  <a:pt x="175" y="74"/>
                  <a:pt x="166" y="74"/>
                </a:cubicBezTo>
                <a:close/>
                <a:moveTo>
                  <a:pt x="439" y="5"/>
                </a:moveTo>
                <a:cubicBezTo>
                  <a:pt x="439" y="6"/>
                  <a:pt x="439" y="6"/>
                  <a:pt x="439" y="6"/>
                </a:cubicBezTo>
                <a:cubicBezTo>
                  <a:pt x="441" y="7"/>
                  <a:pt x="441" y="7"/>
                  <a:pt x="441" y="7"/>
                </a:cubicBezTo>
                <a:cubicBezTo>
                  <a:pt x="447" y="11"/>
                  <a:pt x="448" y="12"/>
                  <a:pt x="448" y="19"/>
                </a:cubicBezTo>
                <a:cubicBezTo>
                  <a:pt x="448" y="39"/>
                  <a:pt x="448" y="39"/>
                  <a:pt x="448" y="39"/>
                </a:cubicBezTo>
                <a:cubicBezTo>
                  <a:pt x="448" y="39"/>
                  <a:pt x="448" y="39"/>
                  <a:pt x="448" y="39"/>
                </a:cubicBezTo>
                <a:cubicBezTo>
                  <a:pt x="445" y="36"/>
                  <a:pt x="440" y="31"/>
                  <a:pt x="430" y="31"/>
                </a:cubicBezTo>
                <a:cubicBezTo>
                  <a:pt x="415" y="31"/>
                  <a:pt x="405" y="43"/>
                  <a:pt x="405" y="58"/>
                </a:cubicBezTo>
                <a:cubicBezTo>
                  <a:pt x="405" y="73"/>
                  <a:pt x="415" y="85"/>
                  <a:pt x="431" y="85"/>
                </a:cubicBezTo>
                <a:cubicBezTo>
                  <a:pt x="438" y="85"/>
                  <a:pt x="445" y="82"/>
                  <a:pt x="448" y="76"/>
                </a:cubicBezTo>
                <a:cubicBezTo>
                  <a:pt x="449" y="76"/>
                  <a:pt x="449" y="76"/>
                  <a:pt x="449" y="76"/>
                </a:cubicBezTo>
                <a:cubicBezTo>
                  <a:pt x="450" y="84"/>
                  <a:pt x="450" y="84"/>
                  <a:pt x="450" y="84"/>
                </a:cubicBezTo>
                <a:cubicBezTo>
                  <a:pt x="461" y="84"/>
                  <a:pt x="461" y="84"/>
                  <a:pt x="461" y="84"/>
                </a:cubicBezTo>
                <a:cubicBezTo>
                  <a:pt x="461" y="5"/>
                  <a:pt x="461" y="5"/>
                  <a:pt x="461" y="5"/>
                </a:cubicBezTo>
                <a:lnTo>
                  <a:pt x="439" y="5"/>
                </a:lnTo>
                <a:close/>
                <a:moveTo>
                  <a:pt x="433" y="74"/>
                </a:moveTo>
                <a:cubicBezTo>
                  <a:pt x="424" y="74"/>
                  <a:pt x="418" y="66"/>
                  <a:pt x="418" y="58"/>
                </a:cubicBezTo>
                <a:cubicBezTo>
                  <a:pt x="418" y="50"/>
                  <a:pt x="424" y="43"/>
                  <a:pt x="433" y="43"/>
                </a:cubicBezTo>
                <a:cubicBezTo>
                  <a:pt x="443" y="43"/>
                  <a:pt x="448" y="50"/>
                  <a:pt x="448" y="58"/>
                </a:cubicBezTo>
                <a:cubicBezTo>
                  <a:pt x="448" y="66"/>
                  <a:pt x="443" y="74"/>
                  <a:pt x="433" y="74"/>
                </a:cubicBezTo>
                <a:close/>
                <a:moveTo>
                  <a:pt x="562" y="32"/>
                </a:moveTo>
                <a:cubicBezTo>
                  <a:pt x="562" y="44"/>
                  <a:pt x="562" y="44"/>
                  <a:pt x="562" y="44"/>
                </a:cubicBezTo>
                <a:cubicBezTo>
                  <a:pt x="560" y="44"/>
                  <a:pt x="558" y="43"/>
                  <a:pt x="556" y="43"/>
                </a:cubicBezTo>
                <a:cubicBezTo>
                  <a:pt x="543" y="43"/>
                  <a:pt x="542" y="54"/>
                  <a:pt x="542" y="56"/>
                </a:cubicBezTo>
                <a:cubicBezTo>
                  <a:pt x="542" y="84"/>
                  <a:pt x="542" y="84"/>
                  <a:pt x="542" y="84"/>
                </a:cubicBezTo>
                <a:cubicBezTo>
                  <a:pt x="529" y="84"/>
                  <a:pt x="529" y="84"/>
                  <a:pt x="529" y="84"/>
                </a:cubicBezTo>
                <a:cubicBezTo>
                  <a:pt x="529" y="46"/>
                  <a:pt x="529" y="46"/>
                  <a:pt x="529" y="46"/>
                </a:cubicBezTo>
                <a:cubicBezTo>
                  <a:pt x="529" y="39"/>
                  <a:pt x="528" y="38"/>
                  <a:pt x="523" y="35"/>
                </a:cubicBezTo>
                <a:cubicBezTo>
                  <a:pt x="520" y="33"/>
                  <a:pt x="520" y="33"/>
                  <a:pt x="520" y="33"/>
                </a:cubicBezTo>
                <a:cubicBezTo>
                  <a:pt x="520" y="32"/>
                  <a:pt x="520" y="32"/>
                  <a:pt x="520" y="32"/>
                </a:cubicBezTo>
                <a:cubicBezTo>
                  <a:pt x="542" y="32"/>
                  <a:pt x="542" y="32"/>
                  <a:pt x="542" y="32"/>
                </a:cubicBezTo>
                <a:cubicBezTo>
                  <a:pt x="542" y="41"/>
                  <a:pt x="542" y="41"/>
                  <a:pt x="542" y="41"/>
                </a:cubicBezTo>
                <a:cubicBezTo>
                  <a:pt x="542" y="41"/>
                  <a:pt x="542" y="41"/>
                  <a:pt x="542" y="41"/>
                </a:cubicBezTo>
                <a:cubicBezTo>
                  <a:pt x="545" y="35"/>
                  <a:pt x="550" y="31"/>
                  <a:pt x="557" y="31"/>
                </a:cubicBezTo>
                <a:cubicBezTo>
                  <a:pt x="559" y="31"/>
                  <a:pt x="560" y="31"/>
                  <a:pt x="562" y="32"/>
                </a:cubicBezTo>
                <a:close/>
                <a:moveTo>
                  <a:pt x="276" y="32"/>
                </a:moveTo>
                <a:cubicBezTo>
                  <a:pt x="288" y="32"/>
                  <a:pt x="288" y="32"/>
                  <a:pt x="288" y="32"/>
                </a:cubicBezTo>
                <a:cubicBezTo>
                  <a:pt x="288" y="43"/>
                  <a:pt x="288" y="43"/>
                  <a:pt x="288" y="43"/>
                </a:cubicBezTo>
                <a:cubicBezTo>
                  <a:pt x="276" y="43"/>
                  <a:pt x="276" y="43"/>
                  <a:pt x="276" y="43"/>
                </a:cubicBezTo>
                <a:cubicBezTo>
                  <a:pt x="276" y="84"/>
                  <a:pt x="276" y="84"/>
                  <a:pt x="276" y="84"/>
                </a:cubicBezTo>
                <a:cubicBezTo>
                  <a:pt x="263" y="84"/>
                  <a:pt x="263" y="84"/>
                  <a:pt x="263" y="84"/>
                </a:cubicBezTo>
                <a:cubicBezTo>
                  <a:pt x="263" y="48"/>
                  <a:pt x="263" y="48"/>
                  <a:pt x="263" y="48"/>
                </a:cubicBezTo>
                <a:cubicBezTo>
                  <a:pt x="263" y="43"/>
                  <a:pt x="262" y="42"/>
                  <a:pt x="257" y="38"/>
                </a:cubicBezTo>
                <a:cubicBezTo>
                  <a:pt x="250" y="33"/>
                  <a:pt x="250" y="33"/>
                  <a:pt x="250" y="33"/>
                </a:cubicBezTo>
                <a:cubicBezTo>
                  <a:pt x="250" y="32"/>
                  <a:pt x="250" y="32"/>
                  <a:pt x="250" y="32"/>
                </a:cubicBezTo>
                <a:cubicBezTo>
                  <a:pt x="263" y="32"/>
                  <a:pt x="263" y="32"/>
                  <a:pt x="263" y="32"/>
                </a:cubicBezTo>
                <a:cubicBezTo>
                  <a:pt x="263" y="23"/>
                  <a:pt x="263" y="23"/>
                  <a:pt x="263" y="23"/>
                </a:cubicBezTo>
                <a:cubicBezTo>
                  <a:pt x="263" y="9"/>
                  <a:pt x="272" y="0"/>
                  <a:pt x="292" y="4"/>
                </a:cubicBezTo>
                <a:cubicBezTo>
                  <a:pt x="295" y="15"/>
                  <a:pt x="295" y="15"/>
                  <a:pt x="295" y="15"/>
                </a:cubicBezTo>
                <a:cubicBezTo>
                  <a:pt x="294" y="15"/>
                  <a:pt x="294" y="15"/>
                  <a:pt x="294" y="15"/>
                </a:cubicBezTo>
                <a:cubicBezTo>
                  <a:pt x="284" y="11"/>
                  <a:pt x="276" y="14"/>
                  <a:pt x="276" y="23"/>
                </a:cubicBezTo>
                <a:lnTo>
                  <a:pt x="276" y="32"/>
                </a:lnTo>
                <a:close/>
                <a:moveTo>
                  <a:pt x="398" y="51"/>
                </a:moveTo>
                <a:cubicBezTo>
                  <a:pt x="398" y="84"/>
                  <a:pt x="398" y="84"/>
                  <a:pt x="398" y="84"/>
                </a:cubicBezTo>
                <a:cubicBezTo>
                  <a:pt x="385" y="84"/>
                  <a:pt x="385" y="84"/>
                  <a:pt x="385" y="84"/>
                </a:cubicBezTo>
                <a:cubicBezTo>
                  <a:pt x="385" y="55"/>
                  <a:pt x="385" y="55"/>
                  <a:pt x="385" y="55"/>
                </a:cubicBezTo>
                <a:cubicBezTo>
                  <a:pt x="385" y="50"/>
                  <a:pt x="384" y="43"/>
                  <a:pt x="375" y="43"/>
                </a:cubicBezTo>
                <a:cubicBezTo>
                  <a:pt x="366" y="43"/>
                  <a:pt x="363" y="49"/>
                  <a:pt x="363" y="56"/>
                </a:cubicBezTo>
                <a:cubicBezTo>
                  <a:pt x="363" y="84"/>
                  <a:pt x="363" y="84"/>
                  <a:pt x="363" y="84"/>
                </a:cubicBezTo>
                <a:cubicBezTo>
                  <a:pt x="350" y="84"/>
                  <a:pt x="350" y="84"/>
                  <a:pt x="350" y="84"/>
                </a:cubicBezTo>
                <a:cubicBezTo>
                  <a:pt x="350" y="46"/>
                  <a:pt x="350" y="46"/>
                  <a:pt x="350" y="46"/>
                </a:cubicBezTo>
                <a:cubicBezTo>
                  <a:pt x="350" y="39"/>
                  <a:pt x="350" y="38"/>
                  <a:pt x="344" y="35"/>
                </a:cubicBezTo>
                <a:cubicBezTo>
                  <a:pt x="341" y="33"/>
                  <a:pt x="341" y="33"/>
                  <a:pt x="341" y="33"/>
                </a:cubicBezTo>
                <a:cubicBezTo>
                  <a:pt x="341" y="32"/>
                  <a:pt x="341" y="32"/>
                  <a:pt x="341" y="32"/>
                </a:cubicBezTo>
                <a:cubicBezTo>
                  <a:pt x="351" y="32"/>
                  <a:pt x="351" y="32"/>
                  <a:pt x="351" y="32"/>
                </a:cubicBezTo>
                <a:cubicBezTo>
                  <a:pt x="351" y="32"/>
                  <a:pt x="351" y="32"/>
                  <a:pt x="351" y="32"/>
                </a:cubicBezTo>
                <a:cubicBezTo>
                  <a:pt x="362" y="32"/>
                  <a:pt x="362" y="32"/>
                  <a:pt x="362" y="32"/>
                </a:cubicBezTo>
                <a:cubicBezTo>
                  <a:pt x="362" y="40"/>
                  <a:pt x="362" y="40"/>
                  <a:pt x="362" y="40"/>
                </a:cubicBezTo>
                <a:cubicBezTo>
                  <a:pt x="362" y="40"/>
                  <a:pt x="362" y="40"/>
                  <a:pt x="362" y="40"/>
                </a:cubicBezTo>
                <a:cubicBezTo>
                  <a:pt x="367" y="34"/>
                  <a:pt x="373" y="31"/>
                  <a:pt x="379" y="31"/>
                </a:cubicBezTo>
                <a:cubicBezTo>
                  <a:pt x="391" y="31"/>
                  <a:pt x="398" y="39"/>
                  <a:pt x="398" y="51"/>
                </a:cubicBezTo>
                <a:close/>
                <a:moveTo>
                  <a:pt x="134" y="74"/>
                </a:moveTo>
                <a:cubicBezTo>
                  <a:pt x="134" y="74"/>
                  <a:pt x="134" y="74"/>
                  <a:pt x="134" y="74"/>
                </a:cubicBezTo>
                <a:cubicBezTo>
                  <a:pt x="128" y="84"/>
                  <a:pt x="128" y="84"/>
                  <a:pt x="128" y="84"/>
                </a:cubicBezTo>
                <a:cubicBezTo>
                  <a:pt x="117" y="87"/>
                  <a:pt x="105" y="84"/>
                  <a:pt x="105" y="67"/>
                </a:cubicBezTo>
                <a:cubicBezTo>
                  <a:pt x="105" y="43"/>
                  <a:pt x="105" y="43"/>
                  <a:pt x="105" y="43"/>
                </a:cubicBezTo>
                <a:cubicBezTo>
                  <a:pt x="105" y="46"/>
                  <a:pt x="105" y="46"/>
                  <a:pt x="105" y="46"/>
                </a:cubicBezTo>
                <a:cubicBezTo>
                  <a:pt x="105" y="43"/>
                  <a:pt x="105" y="43"/>
                  <a:pt x="98" y="37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10" y="18"/>
                  <a:pt x="110" y="18"/>
                  <a:pt x="110" y="18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18" y="32"/>
                  <a:pt x="118" y="32"/>
                  <a:pt x="118" y="32"/>
                </a:cubicBezTo>
                <a:cubicBezTo>
                  <a:pt x="132" y="32"/>
                  <a:pt x="132" y="32"/>
                  <a:pt x="132" y="32"/>
                </a:cubicBezTo>
                <a:cubicBezTo>
                  <a:pt x="132" y="43"/>
                  <a:pt x="132" y="43"/>
                  <a:pt x="132" y="43"/>
                </a:cubicBezTo>
                <a:cubicBezTo>
                  <a:pt x="118" y="43"/>
                  <a:pt x="118" y="43"/>
                  <a:pt x="118" y="43"/>
                </a:cubicBezTo>
                <a:cubicBezTo>
                  <a:pt x="118" y="67"/>
                  <a:pt x="118" y="67"/>
                  <a:pt x="118" y="67"/>
                </a:cubicBezTo>
                <a:cubicBezTo>
                  <a:pt x="118" y="76"/>
                  <a:pt x="125" y="76"/>
                  <a:pt x="134" y="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66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hree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6072189" y="4540250"/>
            <a:ext cx="2640012" cy="1585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4"/>
          </p:nvPr>
        </p:nvSpPr>
        <p:spPr>
          <a:xfrm>
            <a:off x="3252788" y="4540250"/>
            <a:ext cx="2638425" cy="1585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5"/>
          </p:nvPr>
        </p:nvSpPr>
        <p:spPr>
          <a:xfrm>
            <a:off x="433388" y="4540250"/>
            <a:ext cx="2638425" cy="1585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31800" y="1611483"/>
            <a:ext cx="8280400" cy="2738268"/>
          </a:xfrm>
        </p:spPr>
        <p:txBody>
          <a:bodyPr/>
          <a:lstStyle/>
          <a:p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1EB5210-7F05-4119-8BDF-F623651906D1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31800" y="729044"/>
            <a:ext cx="5640389" cy="763325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9" name="Freeform 8"/>
          <p:cNvSpPr>
            <a:spLocks noEditPoints="1"/>
          </p:cNvSpPr>
          <p:nvPr userDrawn="1"/>
        </p:nvSpPr>
        <p:spPr bwMode="auto">
          <a:xfrm>
            <a:off x="7991943" y="6433987"/>
            <a:ext cx="719988" cy="114961"/>
          </a:xfrm>
          <a:custGeom>
            <a:avLst/>
            <a:gdLst>
              <a:gd name="T0" fmla="*/ 230 w 562"/>
              <a:gd name="T1" fmla="*/ 85 h 87"/>
              <a:gd name="T2" fmla="*/ 231 w 562"/>
              <a:gd name="T3" fmla="*/ 75 h 87"/>
              <a:gd name="T4" fmla="*/ 214 w 562"/>
              <a:gd name="T5" fmla="*/ 53 h 87"/>
              <a:gd name="T6" fmla="*/ 495 w 562"/>
              <a:gd name="T7" fmla="*/ 31 h 87"/>
              <a:gd name="T8" fmla="*/ 519 w 562"/>
              <a:gd name="T9" fmla="*/ 70 h 87"/>
              <a:gd name="T10" fmla="*/ 520 w 562"/>
              <a:gd name="T11" fmla="*/ 63 h 87"/>
              <a:gd name="T12" fmla="*/ 508 w 562"/>
              <a:gd name="T13" fmla="*/ 53 h 87"/>
              <a:gd name="T14" fmla="*/ 318 w 562"/>
              <a:gd name="T15" fmla="*/ 85 h 87"/>
              <a:gd name="T16" fmla="*/ 319 w 562"/>
              <a:gd name="T17" fmla="*/ 75 h 87"/>
              <a:gd name="T18" fmla="*/ 301 w 562"/>
              <a:gd name="T19" fmla="*/ 53 h 87"/>
              <a:gd name="T20" fmla="*/ 49 w 562"/>
              <a:gd name="T21" fmla="*/ 44 h 87"/>
              <a:gd name="T22" fmla="*/ 11 w 562"/>
              <a:gd name="T23" fmla="*/ 8 h 87"/>
              <a:gd name="T24" fmla="*/ 4 w 562"/>
              <a:gd name="T25" fmla="*/ 12 h 87"/>
              <a:gd name="T26" fmla="*/ 66 w 562"/>
              <a:gd name="T27" fmla="*/ 62 h 87"/>
              <a:gd name="T28" fmla="*/ 46 w 562"/>
              <a:gd name="T29" fmla="*/ 23 h 87"/>
              <a:gd name="T30" fmla="*/ 23 w 562"/>
              <a:gd name="T31" fmla="*/ 39 h 87"/>
              <a:gd name="T32" fmla="*/ 23 w 562"/>
              <a:gd name="T33" fmla="*/ 50 h 87"/>
              <a:gd name="T34" fmla="*/ 91 w 562"/>
              <a:gd name="T35" fmla="*/ 15 h 87"/>
              <a:gd name="T36" fmla="*/ 91 w 562"/>
              <a:gd name="T37" fmla="*/ 15 h 87"/>
              <a:gd name="T38" fmla="*/ 76 w 562"/>
              <a:gd name="T39" fmla="*/ 84 h 87"/>
              <a:gd name="T40" fmla="*/ 70 w 562"/>
              <a:gd name="T41" fmla="*/ 33 h 87"/>
              <a:gd name="T42" fmla="*/ 176 w 562"/>
              <a:gd name="T43" fmla="*/ 8 h 87"/>
              <a:gd name="T44" fmla="*/ 162 w 562"/>
              <a:gd name="T45" fmla="*/ 31 h 87"/>
              <a:gd name="T46" fmla="*/ 181 w 562"/>
              <a:gd name="T47" fmla="*/ 76 h 87"/>
              <a:gd name="T48" fmla="*/ 172 w 562"/>
              <a:gd name="T49" fmla="*/ 5 h 87"/>
              <a:gd name="T50" fmla="*/ 181 w 562"/>
              <a:gd name="T51" fmla="*/ 58 h 87"/>
              <a:gd name="T52" fmla="*/ 441 w 562"/>
              <a:gd name="T53" fmla="*/ 7 h 87"/>
              <a:gd name="T54" fmla="*/ 430 w 562"/>
              <a:gd name="T55" fmla="*/ 31 h 87"/>
              <a:gd name="T56" fmla="*/ 449 w 562"/>
              <a:gd name="T57" fmla="*/ 76 h 87"/>
              <a:gd name="T58" fmla="*/ 439 w 562"/>
              <a:gd name="T59" fmla="*/ 5 h 87"/>
              <a:gd name="T60" fmla="*/ 448 w 562"/>
              <a:gd name="T61" fmla="*/ 58 h 87"/>
              <a:gd name="T62" fmla="*/ 556 w 562"/>
              <a:gd name="T63" fmla="*/ 43 h 87"/>
              <a:gd name="T64" fmla="*/ 529 w 562"/>
              <a:gd name="T65" fmla="*/ 46 h 87"/>
              <a:gd name="T66" fmla="*/ 542 w 562"/>
              <a:gd name="T67" fmla="*/ 32 h 87"/>
              <a:gd name="T68" fmla="*/ 562 w 562"/>
              <a:gd name="T69" fmla="*/ 32 h 87"/>
              <a:gd name="T70" fmla="*/ 276 w 562"/>
              <a:gd name="T71" fmla="*/ 43 h 87"/>
              <a:gd name="T72" fmla="*/ 257 w 562"/>
              <a:gd name="T73" fmla="*/ 38 h 87"/>
              <a:gd name="T74" fmla="*/ 263 w 562"/>
              <a:gd name="T75" fmla="*/ 23 h 87"/>
              <a:gd name="T76" fmla="*/ 276 w 562"/>
              <a:gd name="T77" fmla="*/ 23 h 87"/>
              <a:gd name="T78" fmla="*/ 385 w 562"/>
              <a:gd name="T79" fmla="*/ 84 h 87"/>
              <a:gd name="T80" fmla="*/ 363 w 562"/>
              <a:gd name="T81" fmla="*/ 84 h 87"/>
              <a:gd name="T82" fmla="*/ 341 w 562"/>
              <a:gd name="T83" fmla="*/ 33 h 87"/>
              <a:gd name="T84" fmla="*/ 362 w 562"/>
              <a:gd name="T85" fmla="*/ 32 h 87"/>
              <a:gd name="T86" fmla="*/ 398 w 562"/>
              <a:gd name="T87" fmla="*/ 51 h 87"/>
              <a:gd name="T88" fmla="*/ 105 w 562"/>
              <a:gd name="T89" fmla="*/ 67 h 87"/>
              <a:gd name="T90" fmla="*/ 93 w 562"/>
              <a:gd name="T91" fmla="*/ 33 h 87"/>
              <a:gd name="T92" fmla="*/ 118 w 562"/>
              <a:gd name="T93" fmla="*/ 18 h 87"/>
              <a:gd name="T94" fmla="*/ 118 w 562"/>
              <a:gd name="T95" fmla="*/ 4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62" h="87">
                <a:moveTo>
                  <a:pt x="253" y="59"/>
                </a:moveTo>
                <a:cubicBezTo>
                  <a:pt x="253" y="41"/>
                  <a:pt x="242" y="31"/>
                  <a:pt x="228" y="31"/>
                </a:cubicBezTo>
                <a:cubicBezTo>
                  <a:pt x="212" y="31"/>
                  <a:pt x="201" y="42"/>
                  <a:pt x="201" y="58"/>
                </a:cubicBezTo>
                <a:cubicBezTo>
                  <a:pt x="201" y="74"/>
                  <a:pt x="213" y="85"/>
                  <a:pt x="230" y="85"/>
                </a:cubicBezTo>
                <a:cubicBezTo>
                  <a:pt x="235" y="85"/>
                  <a:pt x="240" y="84"/>
                  <a:pt x="244" y="83"/>
                </a:cubicBezTo>
                <a:cubicBezTo>
                  <a:pt x="251" y="70"/>
                  <a:pt x="251" y="70"/>
                  <a:pt x="251" y="70"/>
                </a:cubicBezTo>
                <a:cubicBezTo>
                  <a:pt x="250" y="70"/>
                  <a:pt x="250" y="70"/>
                  <a:pt x="250" y="70"/>
                </a:cubicBezTo>
                <a:cubicBezTo>
                  <a:pt x="244" y="73"/>
                  <a:pt x="237" y="75"/>
                  <a:pt x="231" y="75"/>
                </a:cubicBezTo>
                <a:cubicBezTo>
                  <a:pt x="222" y="75"/>
                  <a:pt x="214" y="70"/>
                  <a:pt x="214" y="63"/>
                </a:cubicBezTo>
                <a:cubicBezTo>
                  <a:pt x="253" y="63"/>
                  <a:pt x="253" y="63"/>
                  <a:pt x="253" y="63"/>
                </a:cubicBezTo>
                <a:lnTo>
                  <a:pt x="253" y="59"/>
                </a:lnTo>
                <a:close/>
                <a:moveTo>
                  <a:pt x="214" y="53"/>
                </a:moveTo>
                <a:cubicBezTo>
                  <a:pt x="215" y="46"/>
                  <a:pt x="219" y="41"/>
                  <a:pt x="227" y="41"/>
                </a:cubicBezTo>
                <a:cubicBezTo>
                  <a:pt x="235" y="41"/>
                  <a:pt x="240" y="46"/>
                  <a:pt x="240" y="53"/>
                </a:cubicBezTo>
                <a:lnTo>
                  <a:pt x="214" y="53"/>
                </a:lnTo>
                <a:close/>
                <a:moveTo>
                  <a:pt x="495" y="31"/>
                </a:moveTo>
                <a:cubicBezTo>
                  <a:pt x="480" y="31"/>
                  <a:pt x="468" y="42"/>
                  <a:pt x="468" y="58"/>
                </a:cubicBezTo>
                <a:cubicBezTo>
                  <a:pt x="468" y="74"/>
                  <a:pt x="480" y="85"/>
                  <a:pt x="497" y="85"/>
                </a:cubicBezTo>
                <a:cubicBezTo>
                  <a:pt x="503" y="85"/>
                  <a:pt x="507" y="84"/>
                  <a:pt x="511" y="83"/>
                </a:cubicBezTo>
                <a:cubicBezTo>
                  <a:pt x="519" y="70"/>
                  <a:pt x="519" y="70"/>
                  <a:pt x="519" y="70"/>
                </a:cubicBezTo>
                <a:cubicBezTo>
                  <a:pt x="518" y="70"/>
                  <a:pt x="518" y="70"/>
                  <a:pt x="518" y="70"/>
                </a:cubicBezTo>
                <a:cubicBezTo>
                  <a:pt x="511" y="73"/>
                  <a:pt x="505" y="75"/>
                  <a:pt x="499" y="75"/>
                </a:cubicBezTo>
                <a:cubicBezTo>
                  <a:pt x="490" y="75"/>
                  <a:pt x="482" y="70"/>
                  <a:pt x="481" y="63"/>
                </a:cubicBezTo>
                <a:cubicBezTo>
                  <a:pt x="520" y="63"/>
                  <a:pt x="520" y="63"/>
                  <a:pt x="520" y="63"/>
                </a:cubicBezTo>
                <a:cubicBezTo>
                  <a:pt x="522" y="43"/>
                  <a:pt x="511" y="31"/>
                  <a:pt x="495" y="31"/>
                </a:cubicBezTo>
                <a:close/>
                <a:moveTo>
                  <a:pt x="481" y="53"/>
                </a:moveTo>
                <a:cubicBezTo>
                  <a:pt x="482" y="46"/>
                  <a:pt x="487" y="41"/>
                  <a:pt x="495" y="41"/>
                </a:cubicBezTo>
                <a:cubicBezTo>
                  <a:pt x="503" y="41"/>
                  <a:pt x="508" y="46"/>
                  <a:pt x="508" y="53"/>
                </a:cubicBezTo>
                <a:lnTo>
                  <a:pt x="481" y="53"/>
                </a:lnTo>
                <a:close/>
                <a:moveTo>
                  <a:pt x="315" y="31"/>
                </a:moveTo>
                <a:cubicBezTo>
                  <a:pt x="300" y="31"/>
                  <a:pt x="288" y="42"/>
                  <a:pt x="288" y="58"/>
                </a:cubicBezTo>
                <a:cubicBezTo>
                  <a:pt x="288" y="74"/>
                  <a:pt x="300" y="85"/>
                  <a:pt x="318" y="85"/>
                </a:cubicBezTo>
                <a:cubicBezTo>
                  <a:pt x="323" y="85"/>
                  <a:pt x="327" y="84"/>
                  <a:pt x="331" y="83"/>
                </a:cubicBezTo>
                <a:cubicBezTo>
                  <a:pt x="339" y="70"/>
                  <a:pt x="339" y="70"/>
                  <a:pt x="339" y="70"/>
                </a:cubicBezTo>
                <a:cubicBezTo>
                  <a:pt x="338" y="70"/>
                  <a:pt x="338" y="70"/>
                  <a:pt x="338" y="70"/>
                </a:cubicBezTo>
                <a:cubicBezTo>
                  <a:pt x="331" y="73"/>
                  <a:pt x="325" y="75"/>
                  <a:pt x="319" y="75"/>
                </a:cubicBezTo>
                <a:cubicBezTo>
                  <a:pt x="310" y="75"/>
                  <a:pt x="302" y="70"/>
                  <a:pt x="301" y="63"/>
                </a:cubicBezTo>
                <a:cubicBezTo>
                  <a:pt x="341" y="63"/>
                  <a:pt x="341" y="63"/>
                  <a:pt x="341" y="63"/>
                </a:cubicBezTo>
                <a:cubicBezTo>
                  <a:pt x="342" y="43"/>
                  <a:pt x="331" y="31"/>
                  <a:pt x="315" y="31"/>
                </a:cubicBezTo>
                <a:close/>
                <a:moveTo>
                  <a:pt x="301" y="53"/>
                </a:moveTo>
                <a:cubicBezTo>
                  <a:pt x="302" y="46"/>
                  <a:pt x="307" y="41"/>
                  <a:pt x="315" y="41"/>
                </a:cubicBezTo>
                <a:cubicBezTo>
                  <a:pt x="323" y="41"/>
                  <a:pt x="328" y="46"/>
                  <a:pt x="328" y="53"/>
                </a:cubicBezTo>
                <a:lnTo>
                  <a:pt x="301" y="53"/>
                </a:lnTo>
                <a:close/>
                <a:moveTo>
                  <a:pt x="49" y="44"/>
                </a:moveTo>
                <a:cubicBezTo>
                  <a:pt x="49" y="44"/>
                  <a:pt x="49" y="44"/>
                  <a:pt x="49" y="44"/>
                </a:cubicBezTo>
                <a:cubicBezTo>
                  <a:pt x="57" y="41"/>
                  <a:pt x="62" y="36"/>
                  <a:pt x="62" y="27"/>
                </a:cubicBezTo>
                <a:cubicBezTo>
                  <a:pt x="62" y="13"/>
                  <a:pt x="51" y="8"/>
                  <a:pt x="39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4" y="12"/>
                  <a:pt x="4" y="12"/>
                  <a:pt x="4" y="12"/>
                </a:cubicBezTo>
                <a:cubicBezTo>
                  <a:pt x="9" y="16"/>
                  <a:pt x="9" y="17"/>
                  <a:pt x="9" y="20"/>
                </a:cubicBezTo>
                <a:cubicBezTo>
                  <a:pt x="9" y="84"/>
                  <a:pt x="9" y="84"/>
                  <a:pt x="9" y="84"/>
                </a:cubicBezTo>
                <a:cubicBezTo>
                  <a:pt x="37" y="84"/>
                  <a:pt x="37" y="84"/>
                  <a:pt x="37" y="84"/>
                </a:cubicBezTo>
                <a:cubicBezTo>
                  <a:pt x="51" y="84"/>
                  <a:pt x="66" y="79"/>
                  <a:pt x="66" y="62"/>
                </a:cubicBezTo>
                <a:cubicBezTo>
                  <a:pt x="66" y="53"/>
                  <a:pt x="59" y="45"/>
                  <a:pt x="49" y="44"/>
                </a:cubicBezTo>
                <a:close/>
                <a:moveTo>
                  <a:pt x="23" y="20"/>
                </a:moveTo>
                <a:cubicBezTo>
                  <a:pt x="34" y="20"/>
                  <a:pt x="34" y="20"/>
                  <a:pt x="34" y="20"/>
                </a:cubicBezTo>
                <a:cubicBezTo>
                  <a:pt x="42" y="20"/>
                  <a:pt x="44" y="21"/>
                  <a:pt x="46" y="23"/>
                </a:cubicBezTo>
                <a:cubicBezTo>
                  <a:pt x="48" y="24"/>
                  <a:pt x="49" y="27"/>
                  <a:pt x="49" y="29"/>
                </a:cubicBezTo>
                <a:cubicBezTo>
                  <a:pt x="49" y="32"/>
                  <a:pt x="48" y="34"/>
                  <a:pt x="46" y="36"/>
                </a:cubicBezTo>
                <a:cubicBezTo>
                  <a:pt x="44" y="38"/>
                  <a:pt x="41" y="39"/>
                  <a:pt x="35" y="39"/>
                </a:cubicBezTo>
                <a:cubicBezTo>
                  <a:pt x="23" y="39"/>
                  <a:pt x="23" y="39"/>
                  <a:pt x="23" y="39"/>
                </a:cubicBezTo>
                <a:lnTo>
                  <a:pt x="23" y="20"/>
                </a:lnTo>
                <a:close/>
                <a:moveTo>
                  <a:pt x="35" y="72"/>
                </a:moveTo>
                <a:cubicBezTo>
                  <a:pt x="23" y="72"/>
                  <a:pt x="23" y="72"/>
                  <a:pt x="23" y="72"/>
                </a:cubicBezTo>
                <a:cubicBezTo>
                  <a:pt x="23" y="50"/>
                  <a:pt x="23" y="50"/>
                  <a:pt x="23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47" y="50"/>
                  <a:pt x="52" y="53"/>
                  <a:pt x="52" y="61"/>
                </a:cubicBezTo>
                <a:cubicBezTo>
                  <a:pt x="52" y="71"/>
                  <a:pt x="42" y="72"/>
                  <a:pt x="35" y="72"/>
                </a:cubicBezTo>
                <a:close/>
                <a:moveTo>
                  <a:pt x="91" y="15"/>
                </a:moveTo>
                <a:cubicBezTo>
                  <a:pt x="91" y="19"/>
                  <a:pt x="87" y="23"/>
                  <a:pt x="83" y="23"/>
                </a:cubicBezTo>
                <a:cubicBezTo>
                  <a:pt x="78" y="23"/>
                  <a:pt x="75" y="19"/>
                  <a:pt x="75" y="15"/>
                </a:cubicBezTo>
                <a:cubicBezTo>
                  <a:pt x="75" y="11"/>
                  <a:pt x="78" y="7"/>
                  <a:pt x="83" y="7"/>
                </a:cubicBezTo>
                <a:cubicBezTo>
                  <a:pt x="87" y="7"/>
                  <a:pt x="91" y="11"/>
                  <a:pt x="91" y="15"/>
                </a:cubicBezTo>
                <a:close/>
                <a:moveTo>
                  <a:pt x="70" y="32"/>
                </a:moveTo>
                <a:cubicBezTo>
                  <a:pt x="89" y="32"/>
                  <a:pt x="89" y="32"/>
                  <a:pt x="89" y="32"/>
                </a:cubicBezTo>
                <a:cubicBezTo>
                  <a:pt x="89" y="84"/>
                  <a:pt x="89" y="84"/>
                  <a:pt x="89" y="84"/>
                </a:cubicBezTo>
                <a:cubicBezTo>
                  <a:pt x="76" y="84"/>
                  <a:pt x="76" y="84"/>
                  <a:pt x="76" y="84"/>
                </a:cubicBezTo>
                <a:cubicBezTo>
                  <a:pt x="76" y="43"/>
                  <a:pt x="76" y="43"/>
                  <a:pt x="76" y="43"/>
                </a:cubicBezTo>
                <a:cubicBezTo>
                  <a:pt x="76" y="43"/>
                  <a:pt x="76" y="43"/>
                  <a:pt x="76" y="43"/>
                </a:cubicBezTo>
                <a:cubicBezTo>
                  <a:pt x="76" y="39"/>
                  <a:pt x="76" y="38"/>
                  <a:pt x="72" y="35"/>
                </a:cubicBezTo>
                <a:cubicBezTo>
                  <a:pt x="70" y="33"/>
                  <a:pt x="70" y="33"/>
                  <a:pt x="70" y="33"/>
                </a:cubicBezTo>
                <a:lnTo>
                  <a:pt x="70" y="32"/>
                </a:lnTo>
                <a:close/>
                <a:moveTo>
                  <a:pt x="172" y="5"/>
                </a:moveTo>
                <a:cubicBezTo>
                  <a:pt x="172" y="6"/>
                  <a:pt x="172" y="6"/>
                  <a:pt x="172" y="6"/>
                </a:cubicBezTo>
                <a:cubicBezTo>
                  <a:pt x="176" y="8"/>
                  <a:pt x="176" y="8"/>
                  <a:pt x="176" y="8"/>
                </a:cubicBezTo>
                <a:cubicBezTo>
                  <a:pt x="180" y="11"/>
                  <a:pt x="180" y="12"/>
                  <a:pt x="180" y="15"/>
                </a:cubicBezTo>
                <a:cubicBezTo>
                  <a:pt x="180" y="39"/>
                  <a:pt x="180" y="39"/>
                  <a:pt x="180" y="39"/>
                </a:cubicBezTo>
                <a:cubicBezTo>
                  <a:pt x="180" y="39"/>
                  <a:pt x="180" y="39"/>
                  <a:pt x="180" y="39"/>
                </a:cubicBezTo>
                <a:cubicBezTo>
                  <a:pt x="177" y="36"/>
                  <a:pt x="172" y="31"/>
                  <a:pt x="162" y="31"/>
                </a:cubicBezTo>
                <a:cubicBezTo>
                  <a:pt x="148" y="31"/>
                  <a:pt x="138" y="43"/>
                  <a:pt x="138" y="58"/>
                </a:cubicBezTo>
                <a:cubicBezTo>
                  <a:pt x="138" y="73"/>
                  <a:pt x="147" y="85"/>
                  <a:pt x="163" y="85"/>
                </a:cubicBezTo>
                <a:cubicBezTo>
                  <a:pt x="170" y="85"/>
                  <a:pt x="177" y="82"/>
                  <a:pt x="181" y="76"/>
                </a:cubicBezTo>
                <a:cubicBezTo>
                  <a:pt x="181" y="76"/>
                  <a:pt x="181" y="76"/>
                  <a:pt x="181" y="76"/>
                </a:cubicBezTo>
                <a:cubicBezTo>
                  <a:pt x="182" y="84"/>
                  <a:pt x="182" y="84"/>
                  <a:pt x="182" y="84"/>
                </a:cubicBezTo>
                <a:cubicBezTo>
                  <a:pt x="193" y="84"/>
                  <a:pt x="193" y="84"/>
                  <a:pt x="193" y="84"/>
                </a:cubicBezTo>
                <a:cubicBezTo>
                  <a:pt x="193" y="5"/>
                  <a:pt x="193" y="5"/>
                  <a:pt x="193" y="5"/>
                </a:cubicBezTo>
                <a:lnTo>
                  <a:pt x="172" y="5"/>
                </a:lnTo>
                <a:close/>
                <a:moveTo>
                  <a:pt x="166" y="74"/>
                </a:moveTo>
                <a:cubicBezTo>
                  <a:pt x="156" y="74"/>
                  <a:pt x="150" y="66"/>
                  <a:pt x="150" y="58"/>
                </a:cubicBezTo>
                <a:cubicBezTo>
                  <a:pt x="150" y="50"/>
                  <a:pt x="156" y="43"/>
                  <a:pt x="166" y="43"/>
                </a:cubicBezTo>
                <a:cubicBezTo>
                  <a:pt x="175" y="43"/>
                  <a:pt x="181" y="50"/>
                  <a:pt x="181" y="58"/>
                </a:cubicBezTo>
                <a:cubicBezTo>
                  <a:pt x="181" y="66"/>
                  <a:pt x="175" y="74"/>
                  <a:pt x="166" y="74"/>
                </a:cubicBezTo>
                <a:close/>
                <a:moveTo>
                  <a:pt x="439" y="5"/>
                </a:moveTo>
                <a:cubicBezTo>
                  <a:pt x="439" y="6"/>
                  <a:pt x="439" y="6"/>
                  <a:pt x="439" y="6"/>
                </a:cubicBezTo>
                <a:cubicBezTo>
                  <a:pt x="441" y="7"/>
                  <a:pt x="441" y="7"/>
                  <a:pt x="441" y="7"/>
                </a:cubicBezTo>
                <a:cubicBezTo>
                  <a:pt x="447" y="11"/>
                  <a:pt x="448" y="12"/>
                  <a:pt x="448" y="19"/>
                </a:cubicBezTo>
                <a:cubicBezTo>
                  <a:pt x="448" y="39"/>
                  <a:pt x="448" y="39"/>
                  <a:pt x="448" y="39"/>
                </a:cubicBezTo>
                <a:cubicBezTo>
                  <a:pt x="448" y="39"/>
                  <a:pt x="448" y="39"/>
                  <a:pt x="448" y="39"/>
                </a:cubicBezTo>
                <a:cubicBezTo>
                  <a:pt x="445" y="36"/>
                  <a:pt x="440" y="31"/>
                  <a:pt x="430" y="31"/>
                </a:cubicBezTo>
                <a:cubicBezTo>
                  <a:pt x="415" y="31"/>
                  <a:pt x="405" y="43"/>
                  <a:pt x="405" y="58"/>
                </a:cubicBezTo>
                <a:cubicBezTo>
                  <a:pt x="405" y="73"/>
                  <a:pt x="415" y="85"/>
                  <a:pt x="431" y="85"/>
                </a:cubicBezTo>
                <a:cubicBezTo>
                  <a:pt x="438" y="85"/>
                  <a:pt x="445" y="82"/>
                  <a:pt x="448" y="76"/>
                </a:cubicBezTo>
                <a:cubicBezTo>
                  <a:pt x="449" y="76"/>
                  <a:pt x="449" y="76"/>
                  <a:pt x="449" y="76"/>
                </a:cubicBezTo>
                <a:cubicBezTo>
                  <a:pt x="450" y="84"/>
                  <a:pt x="450" y="84"/>
                  <a:pt x="450" y="84"/>
                </a:cubicBezTo>
                <a:cubicBezTo>
                  <a:pt x="461" y="84"/>
                  <a:pt x="461" y="84"/>
                  <a:pt x="461" y="84"/>
                </a:cubicBezTo>
                <a:cubicBezTo>
                  <a:pt x="461" y="5"/>
                  <a:pt x="461" y="5"/>
                  <a:pt x="461" y="5"/>
                </a:cubicBezTo>
                <a:lnTo>
                  <a:pt x="439" y="5"/>
                </a:lnTo>
                <a:close/>
                <a:moveTo>
                  <a:pt x="433" y="74"/>
                </a:moveTo>
                <a:cubicBezTo>
                  <a:pt x="424" y="74"/>
                  <a:pt x="418" y="66"/>
                  <a:pt x="418" y="58"/>
                </a:cubicBezTo>
                <a:cubicBezTo>
                  <a:pt x="418" y="50"/>
                  <a:pt x="424" y="43"/>
                  <a:pt x="433" y="43"/>
                </a:cubicBezTo>
                <a:cubicBezTo>
                  <a:pt x="443" y="43"/>
                  <a:pt x="448" y="50"/>
                  <a:pt x="448" y="58"/>
                </a:cubicBezTo>
                <a:cubicBezTo>
                  <a:pt x="448" y="66"/>
                  <a:pt x="443" y="74"/>
                  <a:pt x="433" y="74"/>
                </a:cubicBezTo>
                <a:close/>
                <a:moveTo>
                  <a:pt x="562" y="32"/>
                </a:moveTo>
                <a:cubicBezTo>
                  <a:pt x="562" y="44"/>
                  <a:pt x="562" y="44"/>
                  <a:pt x="562" y="44"/>
                </a:cubicBezTo>
                <a:cubicBezTo>
                  <a:pt x="560" y="44"/>
                  <a:pt x="558" y="43"/>
                  <a:pt x="556" y="43"/>
                </a:cubicBezTo>
                <a:cubicBezTo>
                  <a:pt x="543" y="43"/>
                  <a:pt x="542" y="54"/>
                  <a:pt x="542" y="56"/>
                </a:cubicBezTo>
                <a:cubicBezTo>
                  <a:pt x="542" y="84"/>
                  <a:pt x="542" y="84"/>
                  <a:pt x="542" y="84"/>
                </a:cubicBezTo>
                <a:cubicBezTo>
                  <a:pt x="529" y="84"/>
                  <a:pt x="529" y="84"/>
                  <a:pt x="529" y="84"/>
                </a:cubicBezTo>
                <a:cubicBezTo>
                  <a:pt x="529" y="46"/>
                  <a:pt x="529" y="46"/>
                  <a:pt x="529" y="46"/>
                </a:cubicBezTo>
                <a:cubicBezTo>
                  <a:pt x="529" y="39"/>
                  <a:pt x="528" y="38"/>
                  <a:pt x="523" y="35"/>
                </a:cubicBezTo>
                <a:cubicBezTo>
                  <a:pt x="520" y="33"/>
                  <a:pt x="520" y="33"/>
                  <a:pt x="520" y="33"/>
                </a:cubicBezTo>
                <a:cubicBezTo>
                  <a:pt x="520" y="32"/>
                  <a:pt x="520" y="32"/>
                  <a:pt x="520" y="32"/>
                </a:cubicBezTo>
                <a:cubicBezTo>
                  <a:pt x="542" y="32"/>
                  <a:pt x="542" y="32"/>
                  <a:pt x="542" y="32"/>
                </a:cubicBezTo>
                <a:cubicBezTo>
                  <a:pt x="542" y="41"/>
                  <a:pt x="542" y="41"/>
                  <a:pt x="542" y="41"/>
                </a:cubicBezTo>
                <a:cubicBezTo>
                  <a:pt x="542" y="41"/>
                  <a:pt x="542" y="41"/>
                  <a:pt x="542" y="41"/>
                </a:cubicBezTo>
                <a:cubicBezTo>
                  <a:pt x="545" y="35"/>
                  <a:pt x="550" y="31"/>
                  <a:pt x="557" y="31"/>
                </a:cubicBezTo>
                <a:cubicBezTo>
                  <a:pt x="559" y="31"/>
                  <a:pt x="560" y="31"/>
                  <a:pt x="562" y="32"/>
                </a:cubicBezTo>
                <a:close/>
                <a:moveTo>
                  <a:pt x="276" y="32"/>
                </a:moveTo>
                <a:cubicBezTo>
                  <a:pt x="288" y="32"/>
                  <a:pt x="288" y="32"/>
                  <a:pt x="288" y="32"/>
                </a:cubicBezTo>
                <a:cubicBezTo>
                  <a:pt x="288" y="43"/>
                  <a:pt x="288" y="43"/>
                  <a:pt x="288" y="43"/>
                </a:cubicBezTo>
                <a:cubicBezTo>
                  <a:pt x="276" y="43"/>
                  <a:pt x="276" y="43"/>
                  <a:pt x="276" y="43"/>
                </a:cubicBezTo>
                <a:cubicBezTo>
                  <a:pt x="276" y="84"/>
                  <a:pt x="276" y="84"/>
                  <a:pt x="276" y="84"/>
                </a:cubicBezTo>
                <a:cubicBezTo>
                  <a:pt x="263" y="84"/>
                  <a:pt x="263" y="84"/>
                  <a:pt x="263" y="84"/>
                </a:cubicBezTo>
                <a:cubicBezTo>
                  <a:pt x="263" y="48"/>
                  <a:pt x="263" y="48"/>
                  <a:pt x="263" y="48"/>
                </a:cubicBezTo>
                <a:cubicBezTo>
                  <a:pt x="263" y="43"/>
                  <a:pt x="262" y="42"/>
                  <a:pt x="257" y="38"/>
                </a:cubicBezTo>
                <a:cubicBezTo>
                  <a:pt x="250" y="33"/>
                  <a:pt x="250" y="33"/>
                  <a:pt x="250" y="33"/>
                </a:cubicBezTo>
                <a:cubicBezTo>
                  <a:pt x="250" y="32"/>
                  <a:pt x="250" y="32"/>
                  <a:pt x="250" y="32"/>
                </a:cubicBezTo>
                <a:cubicBezTo>
                  <a:pt x="263" y="32"/>
                  <a:pt x="263" y="32"/>
                  <a:pt x="263" y="32"/>
                </a:cubicBezTo>
                <a:cubicBezTo>
                  <a:pt x="263" y="23"/>
                  <a:pt x="263" y="23"/>
                  <a:pt x="263" y="23"/>
                </a:cubicBezTo>
                <a:cubicBezTo>
                  <a:pt x="263" y="9"/>
                  <a:pt x="272" y="0"/>
                  <a:pt x="292" y="4"/>
                </a:cubicBezTo>
                <a:cubicBezTo>
                  <a:pt x="295" y="15"/>
                  <a:pt x="295" y="15"/>
                  <a:pt x="295" y="15"/>
                </a:cubicBezTo>
                <a:cubicBezTo>
                  <a:pt x="294" y="15"/>
                  <a:pt x="294" y="15"/>
                  <a:pt x="294" y="15"/>
                </a:cubicBezTo>
                <a:cubicBezTo>
                  <a:pt x="284" y="11"/>
                  <a:pt x="276" y="14"/>
                  <a:pt x="276" y="23"/>
                </a:cubicBezTo>
                <a:lnTo>
                  <a:pt x="276" y="32"/>
                </a:lnTo>
                <a:close/>
                <a:moveTo>
                  <a:pt x="398" y="51"/>
                </a:moveTo>
                <a:cubicBezTo>
                  <a:pt x="398" y="84"/>
                  <a:pt x="398" y="84"/>
                  <a:pt x="398" y="84"/>
                </a:cubicBezTo>
                <a:cubicBezTo>
                  <a:pt x="385" y="84"/>
                  <a:pt x="385" y="84"/>
                  <a:pt x="385" y="84"/>
                </a:cubicBezTo>
                <a:cubicBezTo>
                  <a:pt x="385" y="55"/>
                  <a:pt x="385" y="55"/>
                  <a:pt x="385" y="55"/>
                </a:cubicBezTo>
                <a:cubicBezTo>
                  <a:pt x="385" y="50"/>
                  <a:pt x="384" y="43"/>
                  <a:pt x="375" y="43"/>
                </a:cubicBezTo>
                <a:cubicBezTo>
                  <a:pt x="366" y="43"/>
                  <a:pt x="363" y="49"/>
                  <a:pt x="363" y="56"/>
                </a:cubicBezTo>
                <a:cubicBezTo>
                  <a:pt x="363" y="84"/>
                  <a:pt x="363" y="84"/>
                  <a:pt x="363" y="84"/>
                </a:cubicBezTo>
                <a:cubicBezTo>
                  <a:pt x="350" y="84"/>
                  <a:pt x="350" y="84"/>
                  <a:pt x="350" y="84"/>
                </a:cubicBezTo>
                <a:cubicBezTo>
                  <a:pt x="350" y="46"/>
                  <a:pt x="350" y="46"/>
                  <a:pt x="350" y="46"/>
                </a:cubicBezTo>
                <a:cubicBezTo>
                  <a:pt x="350" y="39"/>
                  <a:pt x="350" y="38"/>
                  <a:pt x="344" y="35"/>
                </a:cubicBezTo>
                <a:cubicBezTo>
                  <a:pt x="341" y="33"/>
                  <a:pt x="341" y="33"/>
                  <a:pt x="341" y="33"/>
                </a:cubicBezTo>
                <a:cubicBezTo>
                  <a:pt x="341" y="32"/>
                  <a:pt x="341" y="32"/>
                  <a:pt x="341" y="32"/>
                </a:cubicBezTo>
                <a:cubicBezTo>
                  <a:pt x="351" y="32"/>
                  <a:pt x="351" y="32"/>
                  <a:pt x="351" y="32"/>
                </a:cubicBezTo>
                <a:cubicBezTo>
                  <a:pt x="351" y="32"/>
                  <a:pt x="351" y="32"/>
                  <a:pt x="351" y="32"/>
                </a:cubicBezTo>
                <a:cubicBezTo>
                  <a:pt x="362" y="32"/>
                  <a:pt x="362" y="32"/>
                  <a:pt x="362" y="32"/>
                </a:cubicBezTo>
                <a:cubicBezTo>
                  <a:pt x="362" y="40"/>
                  <a:pt x="362" y="40"/>
                  <a:pt x="362" y="40"/>
                </a:cubicBezTo>
                <a:cubicBezTo>
                  <a:pt x="362" y="40"/>
                  <a:pt x="362" y="40"/>
                  <a:pt x="362" y="40"/>
                </a:cubicBezTo>
                <a:cubicBezTo>
                  <a:pt x="367" y="34"/>
                  <a:pt x="373" y="31"/>
                  <a:pt x="379" y="31"/>
                </a:cubicBezTo>
                <a:cubicBezTo>
                  <a:pt x="391" y="31"/>
                  <a:pt x="398" y="39"/>
                  <a:pt x="398" y="51"/>
                </a:cubicBezTo>
                <a:close/>
                <a:moveTo>
                  <a:pt x="134" y="74"/>
                </a:moveTo>
                <a:cubicBezTo>
                  <a:pt x="134" y="74"/>
                  <a:pt x="134" y="74"/>
                  <a:pt x="134" y="74"/>
                </a:cubicBezTo>
                <a:cubicBezTo>
                  <a:pt x="128" y="84"/>
                  <a:pt x="128" y="84"/>
                  <a:pt x="128" y="84"/>
                </a:cubicBezTo>
                <a:cubicBezTo>
                  <a:pt x="117" y="87"/>
                  <a:pt x="105" y="84"/>
                  <a:pt x="105" y="67"/>
                </a:cubicBezTo>
                <a:cubicBezTo>
                  <a:pt x="105" y="43"/>
                  <a:pt x="105" y="43"/>
                  <a:pt x="105" y="43"/>
                </a:cubicBezTo>
                <a:cubicBezTo>
                  <a:pt x="105" y="46"/>
                  <a:pt x="105" y="46"/>
                  <a:pt x="105" y="46"/>
                </a:cubicBezTo>
                <a:cubicBezTo>
                  <a:pt x="105" y="43"/>
                  <a:pt x="105" y="43"/>
                  <a:pt x="98" y="37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10" y="18"/>
                  <a:pt x="110" y="18"/>
                  <a:pt x="110" y="18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18" y="32"/>
                  <a:pt x="118" y="32"/>
                  <a:pt x="118" y="32"/>
                </a:cubicBezTo>
                <a:cubicBezTo>
                  <a:pt x="132" y="32"/>
                  <a:pt x="132" y="32"/>
                  <a:pt x="132" y="32"/>
                </a:cubicBezTo>
                <a:cubicBezTo>
                  <a:pt x="132" y="43"/>
                  <a:pt x="132" y="43"/>
                  <a:pt x="132" y="43"/>
                </a:cubicBezTo>
                <a:cubicBezTo>
                  <a:pt x="118" y="43"/>
                  <a:pt x="118" y="43"/>
                  <a:pt x="118" y="43"/>
                </a:cubicBezTo>
                <a:cubicBezTo>
                  <a:pt x="118" y="67"/>
                  <a:pt x="118" y="67"/>
                  <a:pt x="118" y="67"/>
                </a:cubicBezTo>
                <a:cubicBezTo>
                  <a:pt x="118" y="76"/>
                  <a:pt x="125" y="76"/>
                  <a:pt x="134" y="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52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 noEditPoints="1"/>
          </p:cNvSpPr>
          <p:nvPr userDrawn="1"/>
        </p:nvSpPr>
        <p:spPr bwMode="auto">
          <a:xfrm>
            <a:off x="7991943" y="6433987"/>
            <a:ext cx="719988" cy="114961"/>
          </a:xfrm>
          <a:custGeom>
            <a:avLst/>
            <a:gdLst>
              <a:gd name="T0" fmla="*/ 230 w 562"/>
              <a:gd name="T1" fmla="*/ 85 h 87"/>
              <a:gd name="T2" fmla="*/ 231 w 562"/>
              <a:gd name="T3" fmla="*/ 75 h 87"/>
              <a:gd name="T4" fmla="*/ 214 w 562"/>
              <a:gd name="T5" fmla="*/ 53 h 87"/>
              <a:gd name="T6" fmla="*/ 495 w 562"/>
              <a:gd name="T7" fmla="*/ 31 h 87"/>
              <a:gd name="T8" fmla="*/ 519 w 562"/>
              <a:gd name="T9" fmla="*/ 70 h 87"/>
              <a:gd name="T10" fmla="*/ 520 w 562"/>
              <a:gd name="T11" fmla="*/ 63 h 87"/>
              <a:gd name="T12" fmla="*/ 508 w 562"/>
              <a:gd name="T13" fmla="*/ 53 h 87"/>
              <a:gd name="T14" fmla="*/ 318 w 562"/>
              <a:gd name="T15" fmla="*/ 85 h 87"/>
              <a:gd name="T16" fmla="*/ 319 w 562"/>
              <a:gd name="T17" fmla="*/ 75 h 87"/>
              <a:gd name="T18" fmla="*/ 301 w 562"/>
              <a:gd name="T19" fmla="*/ 53 h 87"/>
              <a:gd name="T20" fmla="*/ 49 w 562"/>
              <a:gd name="T21" fmla="*/ 44 h 87"/>
              <a:gd name="T22" fmla="*/ 11 w 562"/>
              <a:gd name="T23" fmla="*/ 8 h 87"/>
              <a:gd name="T24" fmla="*/ 4 w 562"/>
              <a:gd name="T25" fmla="*/ 12 h 87"/>
              <a:gd name="T26" fmla="*/ 66 w 562"/>
              <a:gd name="T27" fmla="*/ 62 h 87"/>
              <a:gd name="T28" fmla="*/ 46 w 562"/>
              <a:gd name="T29" fmla="*/ 23 h 87"/>
              <a:gd name="T30" fmla="*/ 23 w 562"/>
              <a:gd name="T31" fmla="*/ 39 h 87"/>
              <a:gd name="T32" fmla="*/ 23 w 562"/>
              <a:gd name="T33" fmla="*/ 50 h 87"/>
              <a:gd name="T34" fmla="*/ 91 w 562"/>
              <a:gd name="T35" fmla="*/ 15 h 87"/>
              <a:gd name="T36" fmla="*/ 91 w 562"/>
              <a:gd name="T37" fmla="*/ 15 h 87"/>
              <a:gd name="T38" fmla="*/ 76 w 562"/>
              <a:gd name="T39" fmla="*/ 84 h 87"/>
              <a:gd name="T40" fmla="*/ 70 w 562"/>
              <a:gd name="T41" fmla="*/ 33 h 87"/>
              <a:gd name="T42" fmla="*/ 176 w 562"/>
              <a:gd name="T43" fmla="*/ 8 h 87"/>
              <a:gd name="T44" fmla="*/ 162 w 562"/>
              <a:gd name="T45" fmla="*/ 31 h 87"/>
              <a:gd name="T46" fmla="*/ 181 w 562"/>
              <a:gd name="T47" fmla="*/ 76 h 87"/>
              <a:gd name="T48" fmla="*/ 172 w 562"/>
              <a:gd name="T49" fmla="*/ 5 h 87"/>
              <a:gd name="T50" fmla="*/ 181 w 562"/>
              <a:gd name="T51" fmla="*/ 58 h 87"/>
              <a:gd name="T52" fmla="*/ 441 w 562"/>
              <a:gd name="T53" fmla="*/ 7 h 87"/>
              <a:gd name="T54" fmla="*/ 430 w 562"/>
              <a:gd name="T55" fmla="*/ 31 h 87"/>
              <a:gd name="T56" fmla="*/ 449 w 562"/>
              <a:gd name="T57" fmla="*/ 76 h 87"/>
              <a:gd name="T58" fmla="*/ 439 w 562"/>
              <a:gd name="T59" fmla="*/ 5 h 87"/>
              <a:gd name="T60" fmla="*/ 448 w 562"/>
              <a:gd name="T61" fmla="*/ 58 h 87"/>
              <a:gd name="T62" fmla="*/ 556 w 562"/>
              <a:gd name="T63" fmla="*/ 43 h 87"/>
              <a:gd name="T64" fmla="*/ 529 w 562"/>
              <a:gd name="T65" fmla="*/ 46 h 87"/>
              <a:gd name="T66" fmla="*/ 542 w 562"/>
              <a:gd name="T67" fmla="*/ 32 h 87"/>
              <a:gd name="T68" fmla="*/ 562 w 562"/>
              <a:gd name="T69" fmla="*/ 32 h 87"/>
              <a:gd name="T70" fmla="*/ 276 w 562"/>
              <a:gd name="T71" fmla="*/ 43 h 87"/>
              <a:gd name="T72" fmla="*/ 257 w 562"/>
              <a:gd name="T73" fmla="*/ 38 h 87"/>
              <a:gd name="T74" fmla="*/ 263 w 562"/>
              <a:gd name="T75" fmla="*/ 23 h 87"/>
              <a:gd name="T76" fmla="*/ 276 w 562"/>
              <a:gd name="T77" fmla="*/ 23 h 87"/>
              <a:gd name="T78" fmla="*/ 385 w 562"/>
              <a:gd name="T79" fmla="*/ 84 h 87"/>
              <a:gd name="T80" fmla="*/ 363 w 562"/>
              <a:gd name="T81" fmla="*/ 84 h 87"/>
              <a:gd name="T82" fmla="*/ 341 w 562"/>
              <a:gd name="T83" fmla="*/ 33 h 87"/>
              <a:gd name="T84" fmla="*/ 362 w 562"/>
              <a:gd name="T85" fmla="*/ 32 h 87"/>
              <a:gd name="T86" fmla="*/ 398 w 562"/>
              <a:gd name="T87" fmla="*/ 51 h 87"/>
              <a:gd name="T88" fmla="*/ 105 w 562"/>
              <a:gd name="T89" fmla="*/ 67 h 87"/>
              <a:gd name="T90" fmla="*/ 93 w 562"/>
              <a:gd name="T91" fmla="*/ 33 h 87"/>
              <a:gd name="T92" fmla="*/ 118 w 562"/>
              <a:gd name="T93" fmla="*/ 18 h 87"/>
              <a:gd name="T94" fmla="*/ 118 w 562"/>
              <a:gd name="T95" fmla="*/ 4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62" h="87">
                <a:moveTo>
                  <a:pt x="253" y="59"/>
                </a:moveTo>
                <a:cubicBezTo>
                  <a:pt x="253" y="41"/>
                  <a:pt x="242" y="31"/>
                  <a:pt x="228" y="31"/>
                </a:cubicBezTo>
                <a:cubicBezTo>
                  <a:pt x="212" y="31"/>
                  <a:pt x="201" y="42"/>
                  <a:pt x="201" y="58"/>
                </a:cubicBezTo>
                <a:cubicBezTo>
                  <a:pt x="201" y="74"/>
                  <a:pt x="213" y="85"/>
                  <a:pt x="230" y="85"/>
                </a:cubicBezTo>
                <a:cubicBezTo>
                  <a:pt x="235" y="85"/>
                  <a:pt x="240" y="84"/>
                  <a:pt x="244" y="83"/>
                </a:cubicBezTo>
                <a:cubicBezTo>
                  <a:pt x="251" y="70"/>
                  <a:pt x="251" y="70"/>
                  <a:pt x="251" y="70"/>
                </a:cubicBezTo>
                <a:cubicBezTo>
                  <a:pt x="250" y="70"/>
                  <a:pt x="250" y="70"/>
                  <a:pt x="250" y="70"/>
                </a:cubicBezTo>
                <a:cubicBezTo>
                  <a:pt x="244" y="73"/>
                  <a:pt x="237" y="75"/>
                  <a:pt x="231" y="75"/>
                </a:cubicBezTo>
                <a:cubicBezTo>
                  <a:pt x="222" y="75"/>
                  <a:pt x="214" y="70"/>
                  <a:pt x="214" y="63"/>
                </a:cubicBezTo>
                <a:cubicBezTo>
                  <a:pt x="253" y="63"/>
                  <a:pt x="253" y="63"/>
                  <a:pt x="253" y="63"/>
                </a:cubicBezTo>
                <a:lnTo>
                  <a:pt x="253" y="59"/>
                </a:lnTo>
                <a:close/>
                <a:moveTo>
                  <a:pt x="214" y="53"/>
                </a:moveTo>
                <a:cubicBezTo>
                  <a:pt x="215" y="46"/>
                  <a:pt x="219" y="41"/>
                  <a:pt x="227" y="41"/>
                </a:cubicBezTo>
                <a:cubicBezTo>
                  <a:pt x="235" y="41"/>
                  <a:pt x="240" y="46"/>
                  <a:pt x="240" y="53"/>
                </a:cubicBezTo>
                <a:lnTo>
                  <a:pt x="214" y="53"/>
                </a:lnTo>
                <a:close/>
                <a:moveTo>
                  <a:pt x="495" y="31"/>
                </a:moveTo>
                <a:cubicBezTo>
                  <a:pt x="480" y="31"/>
                  <a:pt x="468" y="42"/>
                  <a:pt x="468" y="58"/>
                </a:cubicBezTo>
                <a:cubicBezTo>
                  <a:pt x="468" y="74"/>
                  <a:pt x="480" y="85"/>
                  <a:pt x="497" y="85"/>
                </a:cubicBezTo>
                <a:cubicBezTo>
                  <a:pt x="503" y="85"/>
                  <a:pt x="507" y="84"/>
                  <a:pt x="511" y="83"/>
                </a:cubicBezTo>
                <a:cubicBezTo>
                  <a:pt x="519" y="70"/>
                  <a:pt x="519" y="70"/>
                  <a:pt x="519" y="70"/>
                </a:cubicBezTo>
                <a:cubicBezTo>
                  <a:pt x="518" y="70"/>
                  <a:pt x="518" y="70"/>
                  <a:pt x="518" y="70"/>
                </a:cubicBezTo>
                <a:cubicBezTo>
                  <a:pt x="511" y="73"/>
                  <a:pt x="505" y="75"/>
                  <a:pt x="499" y="75"/>
                </a:cubicBezTo>
                <a:cubicBezTo>
                  <a:pt x="490" y="75"/>
                  <a:pt x="482" y="70"/>
                  <a:pt x="481" y="63"/>
                </a:cubicBezTo>
                <a:cubicBezTo>
                  <a:pt x="520" y="63"/>
                  <a:pt x="520" y="63"/>
                  <a:pt x="520" y="63"/>
                </a:cubicBezTo>
                <a:cubicBezTo>
                  <a:pt x="522" y="43"/>
                  <a:pt x="511" y="31"/>
                  <a:pt x="495" y="31"/>
                </a:cubicBezTo>
                <a:close/>
                <a:moveTo>
                  <a:pt x="481" y="53"/>
                </a:moveTo>
                <a:cubicBezTo>
                  <a:pt x="482" y="46"/>
                  <a:pt x="487" y="41"/>
                  <a:pt x="495" y="41"/>
                </a:cubicBezTo>
                <a:cubicBezTo>
                  <a:pt x="503" y="41"/>
                  <a:pt x="508" y="46"/>
                  <a:pt x="508" y="53"/>
                </a:cubicBezTo>
                <a:lnTo>
                  <a:pt x="481" y="53"/>
                </a:lnTo>
                <a:close/>
                <a:moveTo>
                  <a:pt x="315" y="31"/>
                </a:moveTo>
                <a:cubicBezTo>
                  <a:pt x="300" y="31"/>
                  <a:pt x="288" y="42"/>
                  <a:pt x="288" y="58"/>
                </a:cubicBezTo>
                <a:cubicBezTo>
                  <a:pt x="288" y="74"/>
                  <a:pt x="300" y="85"/>
                  <a:pt x="318" y="85"/>
                </a:cubicBezTo>
                <a:cubicBezTo>
                  <a:pt x="323" y="85"/>
                  <a:pt x="327" y="84"/>
                  <a:pt x="331" y="83"/>
                </a:cubicBezTo>
                <a:cubicBezTo>
                  <a:pt x="339" y="70"/>
                  <a:pt x="339" y="70"/>
                  <a:pt x="339" y="70"/>
                </a:cubicBezTo>
                <a:cubicBezTo>
                  <a:pt x="338" y="70"/>
                  <a:pt x="338" y="70"/>
                  <a:pt x="338" y="70"/>
                </a:cubicBezTo>
                <a:cubicBezTo>
                  <a:pt x="331" y="73"/>
                  <a:pt x="325" y="75"/>
                  <a:pt x="319" y="75"/>
                </a:cubicBezTo>
                <a:cubicBezTo>
                  <a:pt x="310" y="75"/>
                  <a:pt x="302" y="70"/>
                  <a:pt x="301" y="63"/>
                </a:cubicBezTo>
                <a:cubicBezTo>
                  <a:pt x="341" y="63"/>
                  <a:pt x="341" y="63"/>
                  <a:pt x="341" y="63"/>
                </a:cubicBezTo>
                <a:cubicBezTo>
                  <a:pt x="342" y="43"/>
                  <a:pt x="331" y="31"/>
                  <a:pt x="315" y="31"/>
                </a:cubicBezTo>
                <a:close/>
                <a:moveTo>
                  <a:pt x="301" y="53"/>
                </a:moveTo>
                <a:cubicBezTo>
                  <a:pt x="302" y="46"/>
                  <a:pt x="307" y="41"/>
                  <a:pt x="315" y="41"/>
                </a:cubicBezTo>
                <a:cubicBezTo>
                  <a:pt x="323" y="41"/>
                  <a:pt x="328" y="46"/>
                  <a:pt x="328" y="53"/>
                </a:cubicBezTo>
                <a:lnTo>
                  <a:pt x="301" y="53"/>
                </a:lnTo>
                <a:close/>
                <a:moveTo>
                  <a:pt x="49" y="44"/>
                </a:moveTo>
                <a:cubicBezTo>
                  <a:pt x="49" y="44"/>
                  <a:pt x="49" y="44"/>
                  <a:pt x="49" y="44"/>
                </a:cubicBezTo>
                <a:cubicBezTo>
                  <a:pt x="57" y="41"/>
                  <a:pt x="62" y="36"/>
                  <a:pt x="62" y="27"/>
                </a:cubicBezTo>
                <a:cubicBezTo>
                  <a:pt x="62" y="13"/>
                  <a:pt x="51" y="8"/>
                  <a:pt x="39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4" y="12"/>
                  <a:pt x="4" y="12"/>
                  <a:pt x="4" y="12"/>
                </a:cubicBezTo>
                <a:cubicBezTo>
                  <a:pt x="9" y="16"/>
                  <a:pt x="9" y="17"/>
                  <a:pt x="9" y="20"/>
                </a:cubicBezTo>
                <a:cubicBezTo>
                  <a:pt x="9" y="84"/>
                  <a:pt x="9" y="84"/>
                  <a:pt x="9" y="84"/>
                </a:cubicBezTo>
                <a:cubicBezTo>
                  <a:pt x="37" y="84"/>
                  <a:pt x="37" y="84"/>
                  <a:pt x="37" y="84"/>
                </a:cubicBezTo>
                <a:cubicBezTo>
                  <a:pt x="51" y="84"/>
                  <a:pt x="66" y="79"/>
                  <a:pt x="66" y="62"/>
                </a:cubicBezTo>
                <a:cubicBezTo>
                  <a:pt x="66" y="53"/>
                  <a:pt x="59" y="45"/>
                  <a:pt x="49" y="44"/>
                </a:cubicBezTo>
                <a:close/>
                <a:moveTo>
                  <a:pt x="23" y="20"/>
                </a:moveTo>
                <a:cubicBezTo>
                  <a:pt x="34" y="20"/>
                  <a:pt x="34" y="20"/>
                  <a:pt x="34" y="20"/>
                </a:cubicBezTo>
                <a:cubicBezTo>
                  <a:pt x="42" y="20"/>
                  <a:pt x="44" y="21"/>
                  <a:pt x="46" y="23"/>
                </a:cubicBezTo>
                <a:cubicBezTo>
                  <a:pt x="48" y="24"/>
                  <a:pt x="49" y="27"/>
                  <a:pt x="49" y="29"/>
                </a:cubicBezTo>
                <a:cubicBezTo>
                  <a:pt x="49" y="32"/>
                  <a:pt x="48" y="34"/>
                  <a:pt x="46" y="36"/>
                </a:cubicBezTo>
                <a:cubicBezTo>
                  <a:pt x="44" y="38"/>
                  <a:pt x="41" y="39"/>
                  <a:pt x="35" y="39"/>
                </a:cubicBezTo>
                <a:cubicBezTo>
                  <a:pt x="23" y="39"/>
                  <a:pt x="23" y="39"/>
                  <a:pt x="23" y="39"/>
                </a:cubicBezTo>
                <a:lnTo>
                  <a:pt x="23" y="20"/>
                </a:lnTo>
                <a:close/>
                <a:moveTo>
                  <a:pt x="35" y="72"/>
                </a:moveTo>
                <a:cubicBezTo>
                  <a:pt x="23" y="72"/>
                  <a:pt x="23" y="72"/>
                  <a:pt x="23" y="72"/>
                </a:cubicBezTo>
                <a:cubicBezTo>
                  <a:pt x="23" y="50"/>
                  <a:pt x="23" y="50"/>
                  <a:pt x="23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47" y="50"/>
                  <a:pt x="52" y="53"/>
                  <a:pt x="52" y="61"/>
                </a:cubicBezTo>
                <a:cubicBezTo>
                  <a:pt x="52" y="71"/>
                  <a:pt x="42" y="72"/>
                  <a:pt x="35" y="72"/>
                </a:cubicBezTo>
                <a:close/>
                <a:moveTo>
                  <a:pt x="91" y="15"/>
                </a:moveTo>
                <a:cubicBezTo>
                  <a:pt x="91" y="19"/>
                  <a:pt x="87" y="23"/>
                  <a:pt x="83" y="23"/>
                </a:cubicBezTo>
                <a:cubicBezTo>
                  <a:pt x="78" y="23"/>
                  <a:pt x="75" y="19"/>
                  <a:pt x="75" y="15"/>
                </a:cubicBezTo>
                <a:cubicBezTo>
                  <a:pt x="75" y="11"/>
                  <a:pt x="78" y="7"/>
                  <a:pt x="83" y="7"/>
                </a:cubicBezTo>
                <a:cubicBezTo>
                  <a:pt x="87" y="7"/>
                  <a:pt x="91" y="11"/>
                  <a:pt x="91" y="15"/>
                </a:cubicBezTo>
                <a:close/>
                <a:moveTo>
                  <a:pt x="70" y="32"/>
                </a:moveTo>
                <a:cubicBezTo>
                  <a:pt x="89" y="32"/>
                  <a:pt x="89" y="32"/>
                  <a:pt x="89" y="32"/>
                </a:cubicBezTo>
                <a:cubicBezTo>
                  <a:pt x="89" y="84"/>
                  <a:pt x="89" y="84"/>
                  <a:pt x="89" y="84"/>
                </a:cubicBezTo>
                <a:cubicBezTo>
                  <a:pt x="76" y="84"/>
                  <a:pt x="76" y="84"/>
                  <a:pt x="76" y="84"/>
                </a:cubicBezTo>
                <a:cubicBezTo>
                  <a:pt x="76" y="43"/>
                  <a:pt x="76" y="43"/>
                  <a:pt x="76" y="43"/>
                </a:cubicBezTo>
                <a:cubicBezTo>
                  <a:pt x="76" y="43"/>
                  <a:pt x="76" y="43"/>
                  <a:pt x="76" y="43"/>
                </a:cubicBezTo>
                <a:cubicBezTo>
                  <a:pt x="76" y="39"/>
                  <a:pt x="76" y="38"/>
                  <a:pt x="72" y="35"/>
                </a:cubicBezTo>
                <a:cubicBezTo>
                  <a:pt x="70" y="33"/>
                  <a:pt x="70" y="33"/>
                  <a:pt x="70" y="33"/>
                </a:cubicBezTo>
                <a:lnTo>
                  <a:pt x="70" y="32"/>
                </a:lnTo>
                <a:close/>
                <a:moveTo>
                  <a:pt x="172" y="5"/>
                </a:moveTo>
                <a:cubicBezTo>
                  <a:pt x="172" y="6"/>
                  <a:pt x="172" y="6"/>
                  <a:pt x="172" y="6"/>
                </a:cubicBezTo>
                <a:cubicBezTo>
                  <a:pt x="176" y="8"/>
                  <a:pt x="176" y="8"/>
                  <a:pt x="176" y="8"/>
                </a:cubicBezTo>
                <a:cubicBezTo>
                  <a:pt x="180" y="11"/>
                  <a:pt x="180" y="12"/>
                  <a:pt x="180" y="15"/>
                </a:cubicBezTo>
                <a:cubicBezTo>
                  <a:pt x="180" y="39"/>
                  <a:pt x="180" y="39"/>
                  <a:pt x="180" y="39"/>
                </a:cubicBezTo>
                <a:cubicBezTo>
                  <a:pt x="180" y="39"/>
                  <a:pt x="180" y="39"/>
                  <a:pt x="180" y="39"/>
                </a:cubicBezTo>
                <a:cubicBezTo>
                  <a:pt x="177" y="36"/>
                  <a:pt x="172" y="31"/>
                  <a:pt x="162" y="31"/>
                </a:cubicBezTo>
                <a:cubicBezTo>
                  <a:pt x="148" y="31"/>
                  <a:pt x="138" y="43"/>
                  <a:pt x="138" y="58"/>
                </a:cubicBezTo>
                <a:cubicBezTo>
                  <a:pt x="138" y="73"/>
                  <a:pt x="147" y="85"/>
                  <a:pt x="163" y="85"/>
                </a:cubicBezTo>
                <a:cubicBezTo>
                  <a:pt x="170" y="85"/>
                  <a:pt x="177" y="82"/>
                  <a:pt x="181" y="76"/>
                </a:cubicBezTo>
                <a:cubicBezTo>
                  <a:pt x="181" y="76"/>
                  <a:pt x="181" y="76"/>
                  <a:pt x="181" y="76"/>
                </a:cubicBezTo>
                <a:cubicBezTo>
                  <a:pt x="182" y="84"/>
                  <a:pt x="182" y="84"/>
                  <a:pt x="182" y="84"/>
                </a:cubicBezTo>
                <a:cubicBezTo>
                  <a:pt x="193" y="84"/>
                  <a:pt x="193" y="84"/>
                  <a:pt x="193" y="84"/>
                </a:cubicBezTo>
                <a:cubicBezTo>
                  <a:pt x="193" y="5"/>
                  <a:pt x="193" y="5"/>
                  <a:pt x="193" y="5"/>
                </a:cubicBezTo>
                <a:lnTo>
                  <a:pt x="172" y="5"/>
                </a:lnTo>
                <a:close/>
                <a:moveTo>
                  <a:pt x="166" y="74"/>
                </a:moveTo>
                <a:cubicBezTo>
                  <a:pt x="156" y="74"/>
                  <a:pt x="150" y="66"/>
                  <a:pt x="150" y="58"/>
                </a:cubicBezTo>
                <a:cubicBezTo>
                  <a:pt x="150" y="50"/>
                  <a:pt x="156" y="43"/>
                  <a:pt x="166" y="43"/>
                </a:cubicBezTo>
                <a:cubicBezTo>
                  <a:pt x="175" y="43"/>
                  <a:pt x="181" y="50"/>
                  <a:pt x="181" y="58"/>
                </a:cubicBezTo>
                <a:cubicBezTo>
                  <a:pt x="181" y="66"/>
                  <a:pt x="175" y="74"/>
                  <a:pt x="166" y="74"/>
                </a:cubicBezTo>
                <a:close/>
                <a:moveTo>
                  <a:pt x="439" y="5"/>
                </a:moveTo>
                <a:cubicBezTo>
                  <a:pt x="439" y="6"/>
                  <a:pt x="439" y="6"/>
                  <a:pt x="439" y="6"/>
                </a:cubicBezTo>
                <a:cubicBezTo>
                  <a:pt x="441" y="7"/>
                  <a:pt x="441" y="7"/>
                  <a:pt x="441" y="7"/>
                </a:cubicBezTo>
                <a:cubicBezTo>
                  <a:pt x="447" y="11"/>
                  <a:pt x="448" y="12"/>
                  <a:pt x="448" y="19"/>
                </a:cubicBezTo>
                <a:cubicBezTo>
                  <a:pt x="448" y="39"/>
                  <a:pt x="448" y="39"/>
                  <a:pt x="448" y="39"/>
                </a:cubicBezTo>
                <a:cubicBezTo>
                  <a:pt x="448" y="39"/>
                  <a:pt x="448" y="39"/>
                  <a:pt x="448" y="39"/>
                </a:cubicBezTo>
                <a:cubicBezTo>
                  <a:pt x="445" y="36"/>
                  <a:pt x="440" y="31"/>
                  <a:pt x="430" y="31"/>
                </a:cubicBezTo>
                <a:cubicBezTo>
                  <a:pt x="415" y="31"/>
                  <a:pt x="405" y="43"/>
                  <a:pt x="405" y="58"/>
                </a:cubicBezTo>
                <a:cubicBezTo>
                  <a:pt x="405" y="73"/>
                  <a:pt x="415" y="85"/>
                  <a:pt x="431" y="85"/>
                </a:cubicBezTo>
                <a:cubicBezTo>
                  <a:pt x="438" y="85"/>
                  <a:pt x="445" y="82"/>
                  <a:pt x="448" y="76"/>
                </a:cubicBezTo>
                <a:cubicBezTo>
                  <a:pt x="449" y="76"/>
                  <a:pt x="449" y="76"/>
                  <a:pt x="449" y="76"/>
                </a:cubicBezTo>
                <a:cubicBezTo>
                  <a:pt x="450" y="84"/>
                  <a:pt x="450" y="84"/>
                  <a:pt x="450" y="84"/>
                </a:cubicBezTo>
                <a:cubicBezTo>
                  <a:pt x="461" y="84"/>
                  <a:pt x="461" y="84"/>
                  <a:pt x="461" y="84"/>
                </a:cubicBezTo>
                <a:cubicBezTo>
                  <a:pt x="461" y="5"/>
                  <a:pt x="461" y="5"/>
                  <a:pt x="461" y="5"/>
                </a:cubicBezTo>
                <a:lnTo>
                  <a:pt x="439" y="5"/>
                </a:lnTo>
                <a:close/>
                <a:moveTo>
                  <a:pt x="433" y="74"/>
                </a:moveTo>
                <a:cubicBezTo>
                  <a:pt x="424" y="74"/>
                  <a:pt x="418" y="66"/>
                  <a:pt x="418" y="58"/>
                </a:cubicBezTo>
                <a:cubicBezTo>
                  <a:pt x="418" y="50"/>
                  <a:pt x="424" y="43"/>
                  <a:pt x="433" y="43"/>
                </a:cubicBezTo>
                <a:cubicBezTo>
                  <a:pt x="443" y="43"/>
                  <a:pt x="448" y="50"/>
                  <a:pt x="448" y="58"/>
                </a:cubicBezTo>
                <a:cubicBezTo>
                  <a:pt x="448" y="66"/>
                  <a:pt x="443" y="74"/>
                  <a:pt x="433" y="74"/>
                </a:cubicBezTo>
                <a:close/>
                <a:moveTo>
                  <a:pt x="562" y="32"/>
                </a:moveTo>
                <a:cubicBezTo>
                  <a:pt x="562" y="44"/>
                  <a:pt x="562" y="44"/>
                  <a:pt x="562" y="44"/>
                </a:cubicBezTo>
                <a:cubicBezTo>
                  <a:pt x="560" y="44"/>
                  <a:pt x="558" y="43"/>
                  <a:pt x="556" y="43"/>
                </a:cubicBezTo>
                <a:cubicBezTo>
                  <a:pt x="543" y="43"/>
                  <a:pt x="542" y="54"/>
                  <a:pt x="542" y="56"/>
                </a:cubicBezTo>
                <a:cubicBezTo>
                  <a:pt x="542" y="84"/>
                  <a:pt x="542" y="84"/>
                  <a:pt x="542" y="84"/>
                </a:cubicBezTo>
                <a:cubicBezTo>
                  <a:pt x="529" y="84"/>
                  <a:pt x="529" y="84"/>
                  <a:pt x="529" y="84"/>
                </a:cubicBezTo>
                <a:cubicBezTo>
                  <a:pt x="529" y="46"/>
                  <a:pt x="529" y="46"/>
                  <a:pt x="529" y="46"/>
                </a:cubicBezTo>
                <a:cubicBezTo>
                  <a:pt x="529" y="39"/>
                  <a:pt x="528" y="38"/>
                  <a:pt x="523" y="35"/>
                </a:cubicBezTo>
                <a:cubicBezTo>
                  <a:pt x="520" y="33"/>
                  <a:pt x="520" y="33"/>
                  <a:pt x="520" y="33"/>
                </a:cubicBezTo>
                <a:cubicBezTo>
                  <a:pt x="520" y="32"/>
                  <a:pt x="520" y="32"/>
                  <a:pt x="520" y="32"/>
                </a:cubicBezTo>
                <a:cubicBezTo>
                  <a:pt x="542" y="32"/>
                  <a:pt x="542" y="32"/>
                  <a:pt x="542" y="32"/>
                </a:cubicBezTo>
                <a:cubicBezTo>
                  <a:pt x="542" y="41"/>
                  <a:pt x="542" y="41"/>
                  <a:pt x="542" y="41"/>
                </a:cubicBezTo>
                <a:cubicBezTo>
                  <a:pt x="542" y="41"/>
                  <a:pt x="542" y="41"/>
                  <a:pt x="542" y="41"/>
                </a:cubicBezTo>
                <a:cubicBezTo>
                  <a:pt x="545" y="35"/>
                  <a:pt x="550" y="31"/>
                  <a:pt x="557" y="31"/>
                </a:cubicBezTo>
                <a:cubicBezTo>
                  <a:pt x="559" y="31"/>
                  <a:pt x="560" y="31"/>
                  <a:pt x="562" y="32"/>
                </a:cubicBezTo>
                <a:close/>
                <a:moveTo>
                  <a:pt x="276" y="32"/>
                </a:moveTo>
                <a:cubicBezTo>
                  <a:pt x="288" y="32"/>
                  <a:pt x="288" y="32"/>
                  <a:pt x="288" y="32"/>
                </a:cubicBezTo>
                <a:cubicBezTo>
                  <a:pt x="288" y="43"/>
                  <a:pt x="288" y="43"/>
                  <a:pt x="288" y="43"/>
                </a:cubicBezTo>
                <a:cubicBezTo>
                  <a:pt x="276" y="43"/>
                  <a:pt x="276" y="43"/>
                  <a:pt x="276" y="43"/>
                </a:cubicBezTo>
                <a:cubicBezTo>
                  <a:pt x="276" y="84"/>
                  <a:pt x="276" y="84"/>
                  <a:pt x="276" y="84"/>
                </a:cubicBezTo>
                <a:cubicBezTo>
                  <a:pt x="263" y="84"/>
                  <a:pt x="263" y="84"/>
                  <a:pt x="263" y="84"/>
                </a:cubicBezTo>
                <a:cubicBezTo>
                  <a:pt x="263" y="48"/>
                  <a:pt x="263" y="48"/>
                  <a:pt x="263" y="48"/>
                </a:cubicBezTo>
                <a:cubicBezTo>
                  <a:pt x="263" y="43"/>
                  <a:pt x="262" y="42"/>
                  <a:pt x="257" y="38"/>
                </a:cubicBezTo>
                <a:cubicBezTo>
                  <a:pt x="250" y="33"/>
                  <a:pt x="250" y="33"/>
                  <a:pt x="250" y="33"/>
                </a:cubicBezTo>
                <a:cubicBezTo>
                  <a:pt x="250" y="32"/>
                  <a:pt x="250" y="32"/>
                  <a:pt x="250" y="32"/>
                </a:cubicBezTo>
                <a:cubicBezTo>
                  <a:pt x="263" y="32"/>
                  <a:pt x="263" y="32"/>
                  <a:pt x="263" y="32"/>
                </a:cubicBezTo>
                <a:cubicBezTo>
                  <a:pt x="263" y="23"/>
                  <a:pt x="263" y="23"/>
                  <a:pt x="263" y="23"/>
                </a:cubicBezTo>
                <a:cubicBezTo>
                  <a:pt x="263" y="9"/>
                  <a:pt x="272" y="0"/>
                  <a:pt x="292" y="4"/>
                </a:cubicBezTo>
                <a:cubicBezTo>
                  <a:pt x="295" y="15"/>
                  <a:pt x="295" y="15"/>
                  <a:pt x="295" y="15"/>
                </a:cubicBezTo>
                <a:cubicBezTo>
                  <a:pt x="294" y="15"/>
                  <a:pt x="294" y="15"/>
                  <a:pt x="294" y="15"/>
                </a:cubicBezTo>
                <a:cubicBezTo>
                  <a:pt x="284" y="11"/>
                  <a:pt x="276" y="14"/>
                  <a:pt x="276" y="23"/>
                </a:cubicBezTo>
                <a:lnTo>
                  <a:pt x="276" y="32"/>
                </a:lnTo>
                <a:close/>
                <a:moveTo>
                  <a:pt x="398" y="51"/>
                </a:moveTo>
                <a:cubicBezTo>
                  <a:pt x="398" y="84"/>
                  <a:pt x="398" y="84"/>
                  <a:pt x="398" y="84"/>
                </a:cubicBezTo>
                <a:cubicBezTo>
                  <a:pt x="385" y="84"/>
                  <a:pt x="385" y="84"/>
                  <a:pt x="385" y="84"/>
                </a:cubicBezTo>
                <a:cubicBezTo>
                  <a:pt x="385" y="55"/>
                  <a:pt x="385" y="55"/>
                  <a:pt x="385" y="55"/>
                </a:cubicBezTo>
                <a:cubicBezTo>
                  <a:pt x="385" y="50"/>
                  <a:pt x="384" y="43"/>
                  <a:pt x="375" y="43"/>
                </a:cubicBezTo>
                <a:cubicBezTo>
                  <a:pt x="366" y="43"/>
                  <a:pt x="363" y="49"/>
                  <a:pt x="363" y="56"/>
                </a:cubicBezTo>
                <a:cubicBezTo>
                  <a:pt x="363" y="84"/>
                  <a:pt x="363" y="84"/>
                  <a:pt x="363" y="84"/>
                </a:cubicBezTo>
                <a:cubicBezTo>
                  <a:pt x="350" y="84"/>
                  <a:pt x="350" y="84"/>
                  <a:pt x="350" y="84"/>
                </a:cubicBezTo>
                <a:cubicBezTo>
                  <a:pt x="350" y="46"/>
                  <a:pt x="350" y="46"/>
                  <a:pt x="350" y="46"/>
                </a:cubicBezTo>
                <a:cubicBezTo>
                  <a:pt x="350" y="39"/>
                  <a:pt x="350" y="38"/>
                  <a:pt x="344" y="35"/>
                </a:cubicBezTo>
                <a:cubicBezTo>
                  <a:pt x="341" y="33"/>
                  <a:pt x="341" y="33"/>
                  <a:pt x="341" y="33"/>
                </a:cubicBezTo>
                <a:cubicBezTo>
                  <a:pt x="341" y="32"/>
                  <a:pt x="341" y="32"/>
                  <a:pt x="341" y="32"/>
                </a:cubicBezTo>
                <a:cubicBezTo>
                  <a:pt x="351" y="32"/>
                  <a:pt x="351" y="32"/>
                  <a:pt x="351" y="32"/>
                </a:cubicBezTo>
                <a:cubicBezTo>
                  <a:pt x="351" y="32"/>
                  <a:pt x="351" y="32"/>
                  <a:pt x="351" y="32"/>
                </a:cubicBezTo>
                <a:cubicBezTo>
                  <a:pt x="362" y="32"/>
                  <a:pt x="362" y="32"/>
                  <a:pt x="362" y="32"/>
                </a:cubicBezTo>
                <a:cubicBezTo>
                  <a:pt x="362" y="40"/>
                  <a:pt x="362" y="40"/>
                  <a:pt x="362" y="40"/>
                </a:cubicBezTo>
                <a:cubicBezTo>
                  <a:pt x="362" y="40"/>
                  <a:pt x="362" y="40"/>
                  <a:pt x="362" y="40"/>
                </a:cubicBezTo>
                <a:cubicBezTo>
                  <a:pt x="367" y="34"/>
                  <a:pt x="373" y="31"/>
                  <a:pt x="379" y="31"/>
                </a:cubicBezTo>
                <a:cubicBezTo>
                  <a:pt x="391" y="31"/>
                  <a:pt x="398" y="39"/>
                  <a:pt x="398" y="51"/>
                </a:cubicBezTo>
                <a:close/>
                <a:moveTo>
                  <a:pt x="134" y="74"/>
                </a:moveTo>
                <a:cubicBezTo>
                  <a:pt x="134" y="74"/>
                  <a:pt x="134" y="74"/>
                  <a:pt x="134" y="74"/>
                </a:cubicBezTo>
                <a:cubicBezTo>
                  <a:pt x="128" y="84"/>
                  <a:pt x="128" y="84"/>
                  <a:pt x="128" y="84"/>
                </a:cubicBezTo>
                <a:cubicBezTo>
                  <a:pt x="117" y="87"/>
                  <a:pt x="105" y="84"/>
                  <a:pt x="105" y="67"/>
                </a:cubicBezTo>
                <a:cubicBezTo>
                  <a:pt x="105" y="43"/>
                  <a:pt x="105" y="43"/>
                  <a:pt x="105" y="43"/>
                </a:cubicBezTo>
                <a:cubicBezTo>
                  <a:pt x="105" y="46"/>
                  <a:pt x="105" y="46"/>
                  <a:pt x="105" y="46"/>
                </a:cubicBezTo>
                <a:cubicBezTo>
                  <a:pt x="105" y="43"/>
                  <a:pt x="105" y="43"/>
                  <a:pt x="98" y="37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10" y="18"/>
                  <a:pt x="110" y="18"/>
                  <a:pt x="110" y="18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18" y="32"/>
                  <a:pt x="118" y="32"/>
                  <a:pt x="118" y="32"/>
                </a:cubicBezTo>
                <a:cubicBezTo>
                  <a:pt x="132" y="32"/>
                  <a:pt x="132" y="32"/>
                  <a:pt x="132" y="32"/>
                </a:cubicBezTo>
                <a:cubicBezTo>
                  <a:pt x="132" y="43"/>
                  <a:pt x="132" y="43"/>
                  <a:pt x="132" y="43"/>
                </a:cubicBezTo>
                <a:cubicBezTo>
                  <a:pt x="118" y="43"/>
                  <a:pt x="118" y="43"/>
                  <a:pt x="118" y="43"/>
                </a:cubicBezTo>
                <a:cubicBezTo>
                  <a:pt x="118" y="67"/>
                  <a:pt x="118" y="67"/>
                  <a:pt x="118" y="67"/>
                </a:cubicBezTo>
                <a:cubicBezTo>
                  <a:pt x="118" y="76"/>
                  <a:pt x="125" y="76"/>
                  <a:pt x="134" y="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2"/>
              </a:solidFill>
            </a:endParaRP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8"/>
          </p:nvPr>
        </p:nvSpPr>
        <p:spPr>
          <a:xfrm>
            <a:off x="432069" y="6401912"/>
            <a:ext cx="382003" cy="207035"/>
          </a:xfrm>
        </p:spPr>
        <p:txBody>
          <a:bodyPr/>
          <a:lstStyle/>
          <a:p>
            <a:fld id="{71EB5210-7F05-4119-8BDF-F623651906D1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1823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0" y="728664"/>
            <a:ext cx="8280400" cy="7637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892" y="2506663"/>
            <a:ext cx="8273307" cy="3619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069" y="6401912"/>
            <a:ext cx="382003" cy="20703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Kozuka Gothic Pr6N L" panose="020B0200000000000000" pitchFamily="34" charset="-128"/>
                <a:cs typeface="Arial" panose="020B0604020202020204" pitchFamily="34" charset="0"/>
              </a:defRPr>
            </a:lvl1pPr>
          </a:lstStyle>
          <a:p>
            <a:fld id="{71EB5210-7F05-4119-8BDF-F623651906D1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5254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8" r:id="rId2"/>
    <p:sldLayoutId id="2147483672" r:id="rId3"/>
    <p:sldLayoutId id="2147483661" r:id="rId4"/>
    <p:sldLayoutId id="2147483658" r:id="rId5"/>
    <p:sldLayoutId id="2147483659" r:id="rId6"/>
    <p:sldLayoutId id="2147483657" r:id="rId7"/>
    <p:sldLayoutId id="2147483660" r:id="rId8"/>
    <p:sldLayoutId id="2147483663" r:id="rId9"/>
    <p:sldLayoutId id="2147483664" r:id="rId10"/>
    <p:sldLayoutId id="2147483662" r:id="rId11"/>
    <p:sldLayoutId id="214748367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0" kern="1200" cap="all" baseline="0">
          <a:solidFill>
            <a:schemeClr val="tx1">
              <a:lumMod val="90000"/>
              <a:lumOff val="10000"/>
            </a:schemeClr>
          </a:solidFill>
          <a:latin typeface="+mj-lt"/>
          <a:ea typeface="Kozuka Gothic Pr6N H" panose="020B0800000000000000" pitchFamily="34" charset="-128"/>
          <a:cs typeface="Arial Narrow" panose="020B060602020203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FontTx/>
        <a:buNone/>
        <a:defRPr sz="1100" b="0" i="0" kern="1200">
          <a:solidFill>
            <a:schemeClr val="tx1">
              <a:lumMod val="90000"/>
              <a:lumOff val="10000"/>
            </a:schemeClr>
          </a:solidFill>
          <a:latin typeface="Arial" panose="020B0604020202020204" pitchFamily="34" charset="0"/>
          <a:ea typeface="Kozuka Gothic Pr6N H" panose="020B0800000000000000" pitchFamily="34" charset="-128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200"/>
        </a:spcAft>
        <a:buFontTx/>
        <a:buNone/>
        <a:defRPr lang="en-US" sz="1300" b="1" i="1" kern="1200" dirty="0" smtClean="0">
          <a:solidFill>
            <a:schemeClr val="accent2"/>
          </a:solidFill>
          <a:latin typeface="+mn-lt"/>
          <a:ea typeface="Kozuka Gothic Pr6N L" panose="020B0200000000000000" pitchFamily="34" charset="-128"/>
          <a:cs typeface="Arial" panose="020B0604020202020204" pitchFamily="34" charset="0"/>
        </a:defRPr>
      </a:lvl2pPr>
      <a:lvl3pPr marL="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0"/>
        </a:spcAft>
        <a:buFontTx/>
        <a:buNone/>
        <a:defRPr sz="1200" b="1" kern="1200">
          <a:solidFill>
            <a:schemeClr val="tx1"/>
          </a:solidFill>
          <a:latin typeface="Arial" panose="020B0604020202020204" pitchFamily="34" charset="0"/>
          <a:ea typeface="Kozuka Gothic Pr6N L" panose="020B0200000000000000" pitchFamily="34" charset="-128"/>
          <a:cs typeface="Arial" panose="020B0604020202020204" pitchFamily="34" charset="0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1200" b="0" i="1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Kozuka Gothic Pr6N L" panose="020B0200000000000000" pitchFamily="34" charset="-128"/>
          <a:cs typeface="Arial" panose="020B0604020202020204" pitchFamily="34" charset="0"/>
        </a:defRPr>
      </a:lvl4pPr>
      <a:lvl5pPr marL="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FontTx/>
        <a:buNone/>
        <a:defRPr sz="1050" i="1" kern="1200">
          <a:solidFill>
            <a:schemeClr val="accent2"/>
          </a:solidFill>
          <a:latin typeface="+mn-lt"/>
          <a:ea typeface="Kozuka Gothic Pr6N L" panose="020B0200000000000000" pitchFamily="34" charset="-128"/>
          <a:cs typeface="Kozuka Gothic Pr6N L" panose="020B0200000000000000" pitchFamily="34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459" userDrawn="1">
          <p15:clr>
            <a:srgbClr val="F26B43"/>
          </p15:clr>
        </p15:guide>
        <p15:guide id="2" pos="272" userDrawn="1">
          <p15:clr>
            <a:srgbClr val="F26B43"/>
          </p15:clr>
        </p15:guide>
        <p15:guide id="3" pos="5488" userDrawn="1">
          <p15:clr>
            <a:srgbClr val="F26B43"/>
          </p15:clr>
        </p15:guide>
        <p15:guide id="4" orient="horz" pos="4020">
          <p15:clr>
            <a:srgbClr val="F26B43"/>
          </p15:clr>
        </p15:guide>
        <p15:guide id="9" pos="2049" userDrawn="1">
          <p15:clr>
            <a:srgbClr val="F26B43"/>
          </p15:clr>
        </p15:guide>
        <p15:guide id="10" pos="1935" userDrawn="1">
          <p15:clr>
            <a:srgbClr val="F26B43"/>
          </p15:clr>
        </p15:guide>
        <p15:guide id="11" orient="horz" pos="298" userDrawn="1">
          <p15:clr>
            <a:srgbClr val="F26B43"/>
          </p15:clr>
        </p15:guide>
        <p15:guide id="12" orient="horz" pos="1579" userDrawn="1">
          <p15:clr>
            <a:srgbClr val="F26B43"/>
          </p15:clr>
        </p15:guide>
        <p15:guide id="13" orient="horz" pos="2740" userDrawn="1">
          <p15:clr>
            <a:srgbClr val="F26B43"/>
          </p15:clr>
        </p15:guide>
        <p15:guide id="14" orient="horz" pos="2860" userDrawn="1">
          <p15:clr>
            <a:srgbClr val="F26B43"/>
          </p15:clr>
        </p15:guide>
        <p15:guide id="15" pos="3711" userDrawn="1">
          <p15:clr>
            <a:srgbClr val="F26B43"/>
          </p15:clr>
        </p15:guide>
        <p15:guide id="16" pos="3825" userDrawn="1">
          <p15:clr>
            <a:srgbClr val="F26B43"/>
          </p15:clr>
        </p15:guide>
        <p15:guide id="17" orient="horz" pos="459" userDrawn="1">
          <p15:clr>
            <a:srgbClr val="000000"/>
          </p15:clr>
        </p15:guide>
        <p15:guide id="18" orient="horz" pos="3861" userDrawn="1">
          <p15:clr>
            <a:srgbClr val="A4A3A4"/>
          </p15:clr>
        </p15:guide>
        <p15:guide id="19" orient="horz" pos="940" userDrawn="1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balan@bitdefender.com" TargetMode="External"/><Relationship Id="rId3" Type="http://schemas.openxmlformats.org/officeDocument/2006/relationships/hyperlink" Target="mailto:ccosoi@bitdefender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 new hope</a:t>
            </a:r>
            <a:br>
              <a:rPr lang="en-US" sz="2800" dirty="0" smtClean="0"/>
            </a:br>
            <a:r>
              <a:rPr lang="en-US" sz="2800" dirty="0" smtClean="0"/>
              <a:t>CTF Stories &amp; IOT HACKING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431800" y="5413725"/>
            <a:ext cx="446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Alex </a:t>
            </a:r>
            <a:r>
              <a:rPr lang="en-US" sz="1400" dirty="0" err="1" smtClean="0"/>
              <a:t>Balan</a:t>
            </a:r>
            <a:r>
              <a:rPr lang="en-US" sz="1400" dirty="0" smtClean="0"/>
              <a:t> – Chief Security Researcher</a:t>
            </a:r>
          </a:p>
          <a:p>
            <a:r>
              <a:rPr lang="en-US" sz="1400" dirty="0" smtClean="0">
                <a:hlinkClick r:id="rId2"/>
              </a:rPr>
              <a:t>abalan@bitdefender.com</a:t>
            </a:r>
            <a:r>
              <a:rPr lang="en-US" sz="1400" dirty="0" smtClean="0"/>
              <a:t> | @</a:t>
            </a:r>
            <a:r>
              <a:rPr lang="en-US" sz="1400" dirty="0" err="1" smtClean="0"/>
              <a:t>jaymzu</a:t>
            </a:r>
            <a:endParaRPr lang="en-US" sz="1400" dirty="0" smtClean="0"/>
          </a:p>
          <a:p>
            <a:r>
              <a:rPr lang="en-US" sz="1400" dirty="0" err="1" smtClean="0"/>
              <a:t>Catalin</a:t>
            </a:r>
            <a:r>
              <a:rPr lang="en-US" sz="1400" dirty="0" smtClean="0"/>
              <a:t> </a:t>
            </a:r>
            <a:r>
              <a:rPr lang="en-US" sz="1400" dirty="0" err="1" smtClean="0"/>
              <a:t>Cosoi</a:t>
            </a:r>
            <a:r>
              <a:rPr lang="en-US" sz="1400" dirty="0" smtClean="0"/>
              <a:t> – Chief Security Strategist</a:t>
            </a:r>
          </a:p>
          <a:p>
            <a:r>
              <a:rPr lang="en-US" sz="1400" dirty="0" smtClean="0">
                <a:hlinkClick r:id="rId3"/>
              </a:rPr>
              <a:t>ccosoi@bitdefender.com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9595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About.us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EB5210-7F05-4119-8BDF-F623651906D1}" type="slidenum">
              <a:rPr lang="en-US" noProof="0" smtClean="0"/>
              <a:pPr/>
              <a:t>2</a:t>
            </a:fld>
            <a:endParaRPr lang="en-US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643263" y="2469812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Bitdefender protects over 500M users worldwide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The two of us are part of a team that “hacks the hackers” and brings down bad guys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The same team has a fetish for participating in CTFs and training the younger generation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We have a strong focus on </a:t>
            </a:r>
            <a:r>
              <a:rPr lang="en-US" dirty="0" err="1" smtClean="0"/>
              <a:t>IoT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8674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EB5210-7F05-4119-8BDF-F623651906D1}" type="slidenum">
              <a:rPr lang="en-US" noProof="0" smtClean="0"/>
              <a:pPr/>
              <a:t>3</a:t>
            </a:fld>
            <a:endParaRPr lang="en-US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916832"/>
            <a:ext cx="4077107" cy="350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1EB5210-7F05-4119-8BDF-F623651906D1}" type="slidenum">
              <a:rPr lang="en-US" noProof="0" smtClean="0"/>
              <a:pPr/>
              <a:t>4</a:t>
            </a:fld>
            <a:endParaRPr lang="en-US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306896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Cisco projected 50 billion connected devices by 2020…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3070" y="5661248"/>
            <a:ext cx="671025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HelveticaNeue" charset="0"/>
              </a:rPr>
              <a:t>Source: An S&amp;R Pro’s Guide To </a:t>
            </a:r>
            <a:r>
              <a:rPr lang="en-US" sz="1100" dirty="0" err="1">
                <a:latin typeface="HelveticaNeue" charset="0"/>
              </a:rPr>
              <a:t>IoT</a:t>
            </a:r>
            <a:r>
              <a:rPr lang="en-US" sz="1100" dirty="0">
                <a:latin typeface="HelveticaNeue" charset="0"/>
              </a:rPr>
              <a:t> Security</a:t>
            </a:r>
            <a:br>
              <a:rPr lang="en-US" sz="1100" dirty="0">
                <a:latin typeface="HelveticaNeue" charset="0"/>
              </a:rPr>
            </a:br>
            <a:r>
              <a:rPr lang="en-US" sz="1100" dirty="0">
                <a:latin typeface="HelveticaNeue" charset="0"/>
              </a:rPr>
              <a:t>How The Internet Of Things Will Shatter Traditional Enterprise Security by Tyler Shields, Michele </a:t>
            </a:r>
            <a:r>
              <a:rPr lang="en-US" sz="1100" dirty="0" err="1">
                <a:latin typeface="HelveticaNeue" charset="0"/>
              </a:rPr>
              <a:t>Pelino</a:t>
            </a:r>
            <a:r>
              <a:rPr lang="en-US" sz="1100" dirty="0">
                <a:latin typeface="HelveticaNeue" charset="0"/>
              </a:rPr>
              <a:t>, and </a:t>
            </a:r>
            <a:r>
              <a:rPr lang="en-US" sz="1100" dirty="0" err="1">
                <a:latin typeface="HelveticaNeue" charset="0"/>
              </a:rPr>
              <a:t>Andras</a:t>
            </a:r>
            <a:r>
              <a:rPr lang="en-US" sz="1100" dirty="0">
                <a:latin typeface="HelveticaNeue" charset="0"/>
              </a:rPr>
              <a:t> </a:t>
            </a:r>
            <a:r>
              <a:rPr lang="en-US" sz="1100" dirty="0" err="1">
                <a:latin typeface="HelveticaNeue" charset="0"/>
              </a:rPr>
              <a:t>Cser</a:t>
            </a:r>
            <a:r>
              <a:rPr lang="en-US" sz="1100" dirty="0">
                <a:latin typeface="HelveticaNeue" charset="0"/>
              </a:rPr>
              <a:t> August 14, 2015 </a:t>
            </a:r>
            <a:endParaRPr lang="en-US" sz="11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1208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868" y="2393056"/>
            <a:ext cx="3325681" cy="234254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1EB5210-7F05-4119-8BDF-F623651906D1}" type="slidenum">
              <a:rPr lang="en-US" noProof="0" smtClean="0"/>
              <a:pPr/>
              <a:t>5</a:t>
            </a:fld>
            <a:endParaRPr lang="en-US" noProof="0" dirty="0"/>
          </a:p>
        </p:txBody>
      </p:sp>
      <p:sp>
        <p:nvSpPr>
          <p:cNvPr id="5" name="Rectangle 4"/>
          <p:cNvSpPr/>
          <p:nvPr/>
        </p:nvSpPr>
        <p:spPr>
          <a:xfrm>
            <a:off x="623070" y="5661248"/>
            <a:ext cx="671025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HelveticaNeue" charset="0"/>
              </a:rPr>
              <a:t>Source: An S&amp;R Pro’s Guide To </a:t>
            </a:r>
            <a:r>
              <a:rPr lang="en-US" sz="1100" dirty="0" err="1">
                <a:latin typeface="HelveticaNeue" charset="0"/>
              </a:rPr>
              <a:t>IoT</a:t>
            </a:r>
            <a:r>
              <a:rPr lang="en-US" sz="1100" dirty="0">
                <a:latin typeface="HelveticaNeue" charset="0"/>
              </a:rPr>
              <a:t> Security</a:t>
            </a:r>
            <a:br>
              <a:rPr lang="en-US" sz="1100" dirty="0">
                <a:latin typeface="HelveticaNeue" charset="0"/>
              </a:rPr>
            </a:br>
            <a:r>
              <a:rPr lang="en-US" sz="1100" dirty="0">
                <a:latin typeface="HelveticaNeue" charset="0"/>
              </a:rPr>
              <a:t>How The Internet Of Things Will Shatter Traditional Enterprise Security by Tyler Shields, Michele </a:t>
            </a:r>
            <a:r>
              <a:rPr lang="en-US" sz="1100" dirty="0" err="1">
                <a:latin typeface="HelveticaNeue" charset="0"/>
              </a:rPr>
              <a:t>Pelino</a:t>
            </a:r>
            <a:r>
              <a:rPr lang="en-US" sz="1100" dirty="0">
                <a:latin typeface="HelveticaNeue" charset="0"/>
              </a:rPr>
              <a:t>, and </a:t>
            </a:r>
            <a:r>
              <a:rPr lang="en-US" sz="1100" dirty="0" err="1">
                <a:latin typeface="HelveticaNeue" charset="0"/>
              </a:rPr>
              <a:t>Andras</a:t>
            </a:r>
            <a:r>
              <a:rPr lang="en-US" sz="1100" dirty="0">
                <a:latin typeface="HelveticaNeue" charset="0"/>
              </a:rPr>
              <a:t> </a:t>
            </a:r>
            <a:r>
              <a:rPr lang="en-US" sz="1100" dirty="0" err="1">
                <a:latin typeface="HelveticaNeue" charset="0"/>
              </a:rPr>
              <a:t>Cser</a:t>
            </a:r>
            <a:r>
              <a:rPr lang="en-US" sz="1100" dirty="0">
                <a:latin typeface="HelveticaNeue" charset="0"/>
              </a:rPr>
              <a:t> August 14, 2015 </a:t>
            </a:r>
            <a:endParaRPr lang="en-US" sz="1100" dirty="0"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1" y="0"/>
            <a:ext cx="2203932" cy="1656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701" y="322111"/>
            <a:ext cx="2340496" cy="17871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701" y="2393056"/>
            <a:ext cx="2425651" cy="1828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957" y="4425990"/>
            <a:ext cx="2649984" cy="18350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900" y="4653136"/>
            <a:ext cx="4195412" cy="28069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099" y="423639"/>
            <a:ext cx="3059811" cy="19488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3080"/>
            <a:ext cx="2910425" cy="22436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9712" y="-22632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Cisco projected 50 billion connected devices by 2020…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4851906"/>
            <a:ext cx="3222783" cy="203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6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Iot</a:t>
            </a:r>
            <a:r>
              <a:rPr lang="en-US" dirty="0" smtClean="0"/>
              <a:t> village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EB5210-7F05-4119-8BDF-F623651906D1}" type="slidenum">
              <a:rPr lang="en-US" noProof="0" smtClean="0"/>
              <a:pPr/>
              <a:t>6</a:t>
            </a:fld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96752"/>
            <a:ext cx="6786109" cy="508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24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1EB5210-7F05-4119-8BDF-F623651906D1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11" name="TextBox 10"/>
          <p:cNvSpPr txBox="1"/>
          <p:nvPr/>
        </p:nvSpPr>
        <p:spPr>
          <a:xfrm>
            <a:off x="2555776" y="328498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Questions 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822" y="6088247"/>
            <a:ext cx="15494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5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tdefender">
  <a:themeElements>
    <a:clrScheme name="Bitdefender">
      <a:dk1>
        <a:srgbClr val="1E1E1E"/>
      </a:dk1>
      <a:lt1>
        <a:srgbClr val="FFFFFF"/>
      </a:lt1>
      <a:dk2>
        <a:srgbClr val="63727B"/>
      </a:dk2>
      <a:lt2>
        <a:srgbClr val="D7D7D7"/>
      </a:lt2>
      <a:accent1>
        <a:srgbClr val="FF0000"/>
      </a:accent1>
      <a:accent2>
        <a:srgbClr val="3D9EB9"/>
      </a:accent2>
      <a:accent3>
        <a:srgbClr val="0579AA"/>
      </a:accent3>
      <a:accent4>
        <a:srgbClr val="1F4864"/>
      </a:accent4>
      <a:accent5>
        <a:srgbClr val="A5A5A5"/>
      </a:accent5>
      <a:accent6>
        <a:srgbClr val="51A71D"/>
      </a:accent6>
      <a:hlink>
        <a:srgbClr val="1E1E1E"/>
      </a:hlink>
      <a:folHlink>
        <a:srgbClr val="7F0000"/>
      </a:folHlink>
    </a:clrScheme>
    <a:fontScheme name="Bitdefen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tdefender_Handout" id="{A8707C24-8FA8-0049-9D6B-EDA66DE07902}" vid="{57DF6CF7-3190-3241-B006-0CC47455A1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Bitdefender_Handout</Template>
  <TotalTime>1286</TotalTime>
  <Words>116</Words>
  <Application>Microsoft Macintosh PowerPoint</Application>
  <PresentationFormat>On-screen Show (4:3)</PresentationFormat>
  <Paragraphs>23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 Narrow</vt:lpstr>
      <vt:lpstr>Calibri</vt:lpstr>
      <vt:lpstr>HelveticaNeue</vt:lpstr>
      <vt:lpstr>Kozuka Gothic Pr6N H</vt:lpstr>
      <vt:lpstr>Kozuka Gothic Pr6N L</vt:lpstr>
      <vt:lpstr>Arial</vt:lpstr>
      <vt:lpstr>Bitdefender</vt:lpstr>
      <vt:lpstr>A new hope CTF Stories &amp; IOT HACKING</vt:lpstr>
      <vt:lpstr>About.us</vt:lpstr>
      <vt:lpstr>PowerPoint Presentation</vt:lpstr>
      <vt:lpstr>PowerPoint Presentation</vt:lpstr>
      <vt:lpstr>PowerPoint Presentation</vt:lpstr>
      <vt:lpstr>Iot village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Alexandru Balan</dc:creator>
  <cp:lastModifiedBy>Alexandru Balan</cp:lastModifiedBy>
  <cp:revision>46</cp:revision>
  <cp:lastPrinted>2014-09-25T13:57:37Z</cp:lastPrinted>
  <dcterms:created xsi:type="dcterms:W3CDTF">2015-09-22T11:25:27Z</dcterms:created>
  <dcterms:modified xsi:type="dcterms:W3CDTF">2015-11-19T06:29:35Z</dcterms:modified>
</cp:coreProperties>
</file>