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comments+xml" PartName="/ppt/comments/comment1.xml"/>
  <Override ContentType="application/vnd.openxmlformats-officedocument.presentationml.comments+xml" PartName="/ppt/comments/comment2.xml"/>
  <Override ContentType="application/vnd.openxmlformats-officedocument.presentationml.comments+xml" PartName="/ppt/comments/comment4.xml"/>
  <Override ContentType="application/vnd.openxmlformats-officedocument.presentationml.comments+xml" PartName="/ppt/comments/comment3.xml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25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2.xml"/>
  <Override ContentType="application/vnd.openxmlformats-officedocument.presentationml.slide+xml" PartName="/ppt/slides/slide1.xml"/>
  <Override ContentType="application/vnd.openxmlformats-officedocument.presentationml.slide+xml" PartName="/ppt/slides/slide28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31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commentAuthors+xml" PartName="/ppt/commentAuthors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75" r:id="rId5"/>
  </p:sldMasterIdLst>
  <p:notesMasterIdLst>
    <p:notesMasterId r:id="rId6"/>
  </p:notesMasterIdLst>
  <p:sldIdLst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4" r:id="rId15"/>
    <p:sldId id="265" r:id="rId16"/>
    <p:sldId id="266" r:id="rId17"/>
    <p:sldId id="267" r:id="rId18"/>
    <p:sldId id="268" r:id="rId19"/>
    <p:sldId id="269" r:id="rId20"/>
    <p:sldId id="270" r:id="rId21"/>
    <p:sldId id="271" r:id="rId22"/>
    <p:sldId id="272" r:id="rId23"/>
    <p:sldId id="273" r:id="rId24"/>
    <p:sldId id="274" r:id="rId25"/>
    <p:sldId id="275" r:id="rId26"/>
    <p:sldId id="276" r:id="rId27"/>
    <p:sldId id="277" r:id="rId28"/>
    <p:sldId id="278" r:id="rId29"/>
    <p:sldId id="279" r:id="rId30"/>
    <p:sldId id="280" r:id="rId31"/>
    <p:sldId id="281" r:id="rId32"/>
    <p:sldId id="282" r:id="rId33"/>
    <p:sldId id="283" r:id="rId34"/>
    <p:sldId id="284" r:id="rId35"/>
    <p:sldId id="285" r:id="rId36"/>
    <p:sldId id="286" r:id="rId37"/>
    <p:sldId id="287" r:id="rId38"/>
  </p:sldIdLst>
  <p:sldSz cy="5143500" cx="9144000"/>
  <p:notesSz cx="6858000" cy="9144000"/>
  <p:embeddedFontLst>
    <p:embeddedFont>
      <p:font typeface="Press Start 2P"/>
      <p:regular r:id="rId39"/>
    </p:embeddedFont>
    <p:embeddedFont>
      <p:font typeface="Advent Pro Medium"/>
      <p:regular r:id="rId40"/>
      <p:bold r:id="rId41"/>
    </p:embeddedFont>
    <p:embeddedFont>
      <p:font typeface="Orbitron"/>
      <p:regular r:id="rId42"/>
      <p:bold r:id="rId43"/>
    </p:embeddedFont>
    <p:embeddedFont>
      <p:font typeface="Orbitron ExtraBold"/>
      <p:bold r:id="rId44"/>
    </p:embeddedFont>
    <p:embeddedFont>
      <p:font typeface="Advent Pro"/>
      <p:regular r:id="rId45"/>
      <p:bold r:id="rId46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mAuthor clrIdx="0" id="0" initials="" lastIdx="4" name="Greg Charitonos"/>
</p:cmAuthorLst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38412DC0-C938-44D9-B3A3-CE8FEC0269E8}">
  <a:tblStyle styleId="{38412DC0-C938-44D9-B3A3-CE8FEC0269E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font" Target="fonts/AdventProMedium-regular.fntdata"/><Relationship Id="rId20" Type="http://schemas.openxmlformats.org/officeDocument/2006/relationships/slide" Target="slides/slide14.xml"/><Relationship Id="rId42" Type="http://schemas.openxmlformats.org/officeDocument/2006/relationships/font" Target="fonts/Orbitron-regular.fntdata"/><Relationship Id="rId41" Type="http://schemas.openxmlformats.org/officeDocument/2006/relationships/font" Target="fonts/AdventProMedium-bold.fntdata"/><Relationship Id="rId22" Type="http://schemas.openxmlformats.org/officeDocument/2006/relationships/slide" Target="slides/slide16.xml"/><Relationship Id="rId44" Type="http://schemas.openxmlformats.org/officeDocument/2006/relationships/font" Target="fonts/OrbitronExtraBold-bold.fntdata"/><Relationship Id="rId21" Type="http://schemas.openxmlformats.org/officeDocument/2006/relationships/slide" Target="slides/slide15.xml"/><Relationship Id="rId43" Type="http://schemas.openxmlformats.org/officeDocument/2006/relationships/font" Target="fonts/Orbitron-bold.fntdata"/><Relationship Id="rId24" Type="http://schemas.openxmlformats.org/officeDocument/2006/relationships/slide" Target="slides/slide18.xml"/><Relationship Id="rId46" Type="http://schemas.openxmlformats.org/officeDocument/2006/relationships/font" Target="fonts/AdventPro-bold.fntdata"/><Relationship Id="rId23" Type="http://schemas.openxmlformats.org/officeDocument/2006/relationships/slide" Target="slides/slide17.xml"/><Relationship Id="rId45" Type="http://schemas.openxmlformats.org/officeDocument/2006/relationships/font" Target="fonts/AdventPro-regular.fntdata"/><Relationship Id="rId1" Type="http://schemas.openxmlformats.org/officeDocument/2006/relationships/theme" Target="theme/theme2.xml"/><Relationship Id="rId2" Type="http://schemas.openxmlformats.org/officeDocument/2006/relationships/presProps" Target="presProps.xml"/><Relationship Id="rId3" Type="http://schemas.openxmlformats.org/officeDocument/2006/relationships/tableStyles" Target="tableStyles.xml"/><Relationship Id="rId4" Type="http://schemas.openxmlformats.org/officeDocument/2006/relationships/commentAuthors" Target="commentAuthors.xml"/><Relationship Id="rId9" Type="http://schemas.openxmlformats.org/officeDocument/2006/relationships/slide" Target="slides/slide3.xml"/><Relationship Id="rId26" Type="http://schemas.openxmlformats.org/officeDocument/2006/relationships/slide" Target="slides/slide20.xml"/><Relationship Id="rId25" Type="http://schemas.openxmlformats.org/officeDocument/2006/relationships/slide" Target="slides/slide19.xml"/><Relationship Id="rId28" Type="http://schemas.openxmlformats.org/officeDocument/2006/relationships/slide" Target="slides/slide22.xml"/><Relationship Id="rId27" Type="http://schemas.openxmlformats.org/officeDocument/2006/relationships/slide" Target="slides/slide21.xml"/><Relationship Id="rId5" Type="http://schemas.openxmlformats.org/officeDocument/2006/relationships/slideMaster" Target="slideMasters/slideMaster1.xml"/><Relationship Id="rId6" Type="http://schemas.openxmlformats.org/officeDocument/2006/relationships/notesMaster" Target="notesMasters/notesMaster1.xml"/><Relationship Id="rId29" Type="http://schemas.openxmlformats.org/officeDocument/2006/relationships/slide" Target="slides/slide23.xml"/><Relationship Id="rId7" Type="http://schemas.openxmlformats.org/officeDocument/2006/relationships/slide" Target="slides/slide1.xml"/><Relationship Id="rId8" Type="http://schemas.openxmlformats.org/officeDocument/2006/relationships/slide" Target="slides/slide2.xml"/><Relationship Id="rId31" Type="http://schemas.openxmlformats.org/officeDocument/2006/relationships/slide" Target="slides/slide25.xml"/><Relationship Id="rId30" Type="http://schemas.openxmlformats.org/officeDocument/2006/relationships/slide" Target="slides/slide24.xml"/><Relationship Id="rId11" Type="http://schemas.openxmlformats.org/officeDocument/2006/relationships/slide" Target="slides/slide5.xml"/><Relationship Id="rId33" Type="http://schemas.openxmlformats.org/officeDocument/2006/relationships/slide" Target="slides/slide27.xml"/><Relationship Id="rId10" Type="http://schemas.openxmlformats.org/officeDocument/2006/relationships/slide" Target="slides/slide4.xml"/><Relationship Id="rId32" Type="http://schemas.openxmlformats.org/officeDocument/2006/relationships/slide" Target="slides/slide26.xml"/><Relationship Id="rId13" Type="http://schemas.openxmlformats.org/officeDocument/2006/relationships/slide" Target="slides/slide7.xml"/><Relationship Id="rId35" Type="http://schemas.openxmlformats.org/officeDocument/2006/relationships/slide" Target="slides/slide29.xml"/><Relationship Id="rId12" Type="http://schemas.openxmlformats.org/officeDocument/2006/relationships/slide" Target="slides/slide6.xml"/><Relationship Id="rId34" Type="http://schemas.openxmlformats.org/officeDocument/2006/relationships/slide" Target="slides/slide28.xml"/><Relationship Id="rId15" Type="http://schemas.openxmlformats.org/officeDocument/2006/relationships/slide" Target="slides/slide9.xml"/><Relationship Id="rId37" Type="http://schemas.openxmlformats.org/officeDocument/2006/relationships/slide" Target="slides/slide31.xml"/><Relationship Id="rId14" Type="http://schemas.openxmlformats.org/officeDocument/2006/relationships/slide" Target="slides/slide8.xml"/><Relationship Id="rId36" Type="http://schemas.openxmlformats.org/officeDocument/2006/relationships/slide" Target="slides/slide30.xml"/><Relationship Id="rId17" Type="http://schemas.openxmlformats.org/officeDocument/2006/relationships/slide" Target="slides/slide11.xml"/><Relationship Id="rId39" Type="http://schemas.openxmlformats.org/officeDocument/2006/relationships/font" Target="fonts/PressStart2P-regular.fntdata"/><Relationship Id="rId16" Type="http://schemas.openxmlformats.org/officeDocument/2006/relationships/slide" Target="slides/slide10.xml"/><Relationship Id="rId38" Type="http://schemas.openxmlformats.org/officeDocument/2006/relationships/slide" Target="slides/slide32.xml"/><Relationship Id="rId19" Type="http://schemas.openxmlformats.org/officeDocument/2006/relationships/slide" Target="slides/slide13.xml"/><Relationship Id="rId18" Type="http://schemas.openxmlformats.org/officeDocument/2006/relationships/slide" Target="slides/slide12.xml"/></Relationships>
</file>

<file path=ppt/comments/comment1.xml><?xml version="1.0" encoding="utf-8"?>
<p:cmLs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m authorId="0" idx="1" dt="2022-11-05T11:30:33.611">
    <p:pos x="1104" y="1492"/>
    <p:text>keeping this in? Maybe better to just say it</p:text>
  </p:cm>
</p:cmLst>
</file>

<file path=ppt/comments/comment2.xml><?xml version="1.0" encoding="utf-8"?>
<p:cmLs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m authorId="0" idx="2" dt="2022-11-08T17:18:56.201">
    <p:pos x="6000" y="0"/>
    <p:text>buff</p:text>
  </p:cm>
</p:cmLst>
</file>

<file path=ppt/comments/comment3.xml><?xml version="1.0" encoding="utf-8"?>
<p:cmLs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m authorId="0" idx="3" dt="2022-11-05T11:34:10.046">
    <p:pos x="593" y="1003"/>
    <p:text>red text on blue background. No bueno :P</p:text>
  </p:cm>
</p:cmLst>
</file>

<file path=ppt/comments/comment4.xml><?xml version="1.0" encoding="utf-8"?>
<p:cmLs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m authorId="0" idx="4" dt="2022-11-07T17:18:23.994">
    <p:pos x="3196" y="456"/>
    <p:text>Not sure if image is obvious enough</p:text>
  </p:cm>
</p:cmLst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twitter.com/oleavr" TargetMode="Externa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twitter.com/oleavr" TargetMode="Externa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28" name="Shape 1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9" name="Google Shape;1529;p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0" name="Google Shape;1530;p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My name is Antonio, and together with Greg, we are going to show you how we owned (mostly Greg) the Mario Kart Tour video-game!</a:t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662" name="Shape 5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3" name="Google Shape;5663;g186adab6e2d_1_56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64" name="Google Shape;5664;g186adab6e2d_1_56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Brice gave us some advice and turned out the last phone we received, which I had just rooted, had Zygisk and we could now bypass the anti-root!</a:t>
            </a:r>
            <a:endParaRPr/>
          </a:p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Char char="-"/>
            </a:pPr>
            <a:r>
              <a:rPr lang="en"/>
              <a:t>No anti-Frida, although this is becoming more common among games especially (according to Frida developer Ole Andre Ravnas </a:t>
            </a:r>
            <a:r>
              <a:rPr lang="en" u="sng">
                <a:solidFill>
                  <a:schemeClr val="hlink"/>
                </a:solidFill>
                <a:hlinkClick r:id="rId2"/>
              </a:rPr>
              <a:t>https://twitter.com/oleavr</a:t>
            </a:r>
            <a:r>
              <a:rPr lang="en"/>
              <a:t>)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Basically unity games usually have the metadata in a separate file, but on rare occasions, to stop reverse engineers (hehe) they embed it or obfuscate it somehow. In this case I think it's embedded.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solution is to use a magisk module that dumps il2cpp metadata on game load. We compiled specifically for Mario Kart.</a:t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039" name="Shape 6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0" name="Google Shape;6040;g6edfa80311_0_95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41" name="Google Shape;6041;g6edfa80311_0_95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793" name="Shape 6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4" name="Google Shape;6794;g130bc6fbfd6_7_1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95" name="Google Shape;6795;g130bc6fbfd6_7_1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130" name="Shape 7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1" name="Google Shape;7131;g18392cf5441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32" name="Google Shape;7132;g18392cf5441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137" name="Shape 7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8" name="Google Shape;7138;g130a8269613_1_59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39" name="Google Shape;7139;g130a8269613_1_59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804" name="Shape 7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5" name="Google Shape;7805;g186ea3d2ab7_0_1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06" name="Google Shape;7806;g186ea3d2ab7_0_1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472" name="Shape 8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3" name="Google Shape;8473;g13060363975_4_227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74" name="Google Shape;8474;g13060363975_4_227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809" name="Shape 8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0" name="Google Shape;8810;g130a8269613_1_60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11" name="Google Shape;8811;g130a8269613_1_60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pipeline used to generate the hooks</a:t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475" name="Shape 9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6" name="Google Shape;9476;g186ea3d2ab7_0_68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77" name="Google Shape;9477;g186ea3d2ab7_0_68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482" name="Shape 9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3" name="Google Shape;9483;g130bc6fbfd6_5_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84" name="Google Shape;9484;g130bc6fbfd6_5_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How function hooking works</a:t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45" name="Shape 1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6" name="Google Shape;1746;g6e7e45355d_0_19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7" name="Google Shape;1747;g6e7e45355d_0_19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Video-game hacking is a growing market, with revenues of up to 70 million dollars from selling exploits, in a world where Nintendo makes about 15.3 billion dollars from selling video-games.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So, we can't really say that Nintendo has to be threatened by this, but they still have a </a:t>
            </a:r>
            <a:r>
              <a:rPr lang="en"/>
              <a:t>responsibility</a:t>
            </a:r>
            <a:r>
              <a:rPr lang="en"/>
              <a:t> to stop the hackers from ruining other' players games.</a:t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148" name="Shape 10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9" name="Google Shape;10149;gff117d5829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50" name="Google Shape;10150;gff117d5829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How function hooking works</a:t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484" name="Shape 10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5" name="Google Shape;10485;g130bc6fbfd6_0_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86" name="Google Shape;10486;g130bc6fbfd6_0_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Uses adb screenrecord and own python script (timeliner) to automatically obtain video + timeline.json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Jupyter notebook displays them side by side, and you can move through the timeline in 10s of microseconds</a:t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491" name="Shape 10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2" name="Google Shape;10492;g130a8269613_1_62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93" name="Google Shape;10493;g130a8269613_1_62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Another way to cheat would be to manipulate packets directly. That involves knowing what’s in the packet. Most importantly, is it encrypted?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If not, is it therefore susceptible to a MITM? Let’s see if it’s encrypted</a:t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246" name="Shape 11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7" name="Google Shape;11247;g130a8269613_1_66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48" name="Google Shape;11248;g130a8269613_1_66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Captured UDP data, wanted to know if it’s encrypted or not.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We took a series of UDP packets from client-to-server, and compared the bytes at particular indexes over time.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Some bytes exhibit patterns, like 12 &amp; 13</a:t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252" name="Shape 11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3" name="Google Shape;11253;g130bc6fbfd6_5_410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54" name="Google Shape;11254;g130bc6fbfd6_5_410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Byte 13, zoomed in on the y-axis.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Most bytes, however, did not show such obvious patterns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Plotting the distribution of values for each index showed most bytes were evenly distributed across the spectrum.</a:t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258" name="Shape 11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9" name="Google Shape;11259;g130a8269613_1_67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60" name="Google Shape;11260;g130a8269613_1_67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Could not determine if encrypted or just dense. Though clearly not **entirely** encrypted. Further research would resolve this. Uses UDP because it’s a real-time multiplayer game, as such maintaining low latency is important.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Packets vary in size quite dramatically and continuously (not in blocks of 8) which gives credence to the idea that it’s unencrypted</a:t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593" name="Shape 11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4" name="Google Shape;11594;g130bc6fbfd6_5_411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95" name="Google Shape;11595;g130bc6fbfd6_5_411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347" name="Shape 12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8" name="Google Shape;12348;g130bc6fbfd6_5_1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49" name="Google Shape;12349;g130bc6fbfd6_5_1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016" name="Shape 13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17" name="Google Shape;13017;g130bc6fbfd6_5_2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18" name="Google Shape;13018;g130bc6fbfd6_5_2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355" name="Shape 13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56" name="Google Shape;13356;g130a8269613_1_12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57" name="Google Shape;13357;g130a8269613_1_12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For this reason, they have been taking some measures. Besides the mechanisms that we bypassed during our research, they also filed for an anti-cheat patent called Systems and Method for Identifying Modified Program Data. And the interesting part: the patent has been submitted on May 19th, so just over a week ago.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A day after we first cheated!</a:t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169" name="Shape 2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" name="Google Shape;2170;g130bc6fbfd6_2_496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71" name="Google Shape;2171;g130bc6fbfd6_2_496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But, when it comes to games, what exactly is worth protecting?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As we already know about from the tenets of infosec - we have the CIA triad: </a:t>
            </a:r>
            <a:r>
              <a:rPr lang="en">
                <a:solidFill>
                  <a:schemeClr val="dk1"/>
                </a:solidFill>
              </a:rPr>
              <a:t>Confidentiality, Integrity and Availability.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So, for a video game, it would make sense to have integrity and availability, because games don't usually store confidential information.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But what happens if the other two properties are not enforced? The gamers will throw away the game!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Integrity: because we want the game mechanics to work as expected for everybody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Availability: we want the game to be available.</a:t>
            </a: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692" name="Shape 13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93" name="Google Shape;13693;g130bc6fbfd6_5_687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94" name="Google Shape;13694;g130bc6fbfd6_5_687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359" name="Shape 14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60" name="Google Shape;14360;g16a68a51909_0_2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61" name="Google Shape;14361;g16a68a51909_0_2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366" name="Shape 14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67" name="Google Shape;14367;g186ea3d2ab7_0_71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68" name="Google Shape;14368;g186ea3d2ab7_0_71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846" name="Shape 2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7" name="Google Shape;2847;g186adab6e2d_1_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8" name="Google Shape;2848;g186adab6e2d_1_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853" name="Shape 2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4" name="Google Shape;2854;g13060363975_4_238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55" name="Google Shape;2855;g13060363975_4_238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brings us to the research questions.</a:t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849" name="Shape 3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" name="Google Shape;3850;g130bc6fbfd6_5_587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51" name="Google Shape;3851;g130bc6fbfd6_5_587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To get a quick glimpse at the difference between anti-tamper and anti-cheat.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Anti-Tamper techniques are interesting because they can also be used by malware</a:t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516" name="Shape 4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7" name="Google Shape;4517;g130bc6fbfd6_4_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18" name="Google Shape;4518;g130bc6fbfd6_4_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Before we get to the part that everybody is waiting for, we need to quickly go over the anatomy of a mobile game.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We have the engine on which the app is built - in our case Unity, and we have the IL2CPP share object / runtime library, which helps translating the C# assembly code to C++ code, which can then be compiled into various platforms native code using the libil2cpp library.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Djkaty: </a:t>
            </a:r>
            <a:r>
              <a:rPr lang="en"/>
              <a:t>https://katyscode.wordpress.com/2020/06/24/il2cpp-part-1/</a:t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856" name="Shape 4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7" name="Google Shape;4857;g13060363975_4_228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58" name="Google Shape;4858;g13060363975_4_228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280" name="Shape 5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1" name="Google Shape;5281;g13060363975_4_74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82" name="Google Shape;5282;g13060363975_4_74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Brice gave us some advice and turned out the last phone we received, which I had just rooted, had Zygisk and we could now bypass the anti-root!</a:t>
            </a:r>
            <a:endParaRPr/>
          </a:p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Char char="-"/>
            </a:pPr>
            <a:r>
              <a:rPr lang="en"/>
              <a:t>No anti-Frida, although this is becoming more common among games especially (according to Frida developer Ole Andre Ravnas </a:t>
            </a:r>
            <a:r>
              <a:rPr lang="en" u="sng">
                <a:solidFill>
                  <a:schemeClr val="hlink"/>
                </a:solidFill>
                <a:hlinkClick r:id="rId2"/>
              </a:rPr>
              <a:t>https://twitter.com/oleavr</a:t>
            </a:r>
            <a:r>
              <a:rPr lang="en"/>
              <a:t>)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Basically unity games usually have the metadata in a separate file, but on rare occasions, to stop reverse engineers (hehe) they embed it or obfuscate it somehow. In this case I think it's embedded.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solution is to use a magisk module that dumps il2cpp metadata on game load. We compiled specifically for Mario Kart.</a:t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bg>
      <p:bgPr>
        <a:solidFill>
          <a:schemeClr val="accent6"/>
        </a:solidFill>
      </p:bgPr>
    </p:bg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319350" y="243900"/>
            <a:ext cx="8505300" cy="4655700"/>
          </a:xfrm>
          <a:prstGeom prst="rect">
            <a:avLst/>
          </a:prstGeom>
          <a:noFill/>
          <a:ln cap="flat" cmpd="sng" w="38100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" name="Google Shape;10;p2"/>
          <p:cNvSpPr txBox="1"/>
          <p:nvPr>
            <p:ph type="ctrTitle"/>
          </p:nvPr>
        </p:nvSpPr>
        <p:spPr>
          <a:xfrm>
            <a:off x="1589700" y="2044500"/>
            <a:ext cx="5964600" cy="1829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1" name="Google Shape;11;p2"/>
          <p:cNvSpPr txBox="1"/>
          <p:nvPr>
            <p:ph idx="1" type="subTitle"/>
          </p:nvPr>
        </p:nvSpPr>
        <p:spPr>
          <a:xfrm>
            <a:off x="1753050" y="3757375"/>
            <a:ext cx="56379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 1">
  <p:cSld name="CAPTION_ONLY_1">
    <p:spTree>
      <p:nvGrpSpPr>
        <p:cNvPr id="569" name="Shape 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" name="Google Shape;570;p11"/>
          <p:cNvSpPr/>
          <p:nvPr/>
        </p:nvSpPr>
        <p:spPr>
          <a:xfrm>
            <a:off x="319350" y="243900"/>
            <a:ext cx="8505300" cy="4655700"/>
          </a:xfrm>
          <a:prstGeom prst="rect">
            <a:avLst/>
          </a:prstGeom>
          <a:noFill/>
          <a:ln cap="flat" cmpd="sng" w="38100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 1 1">
  <p:cSld name="CAPTION_ONLY_1_1">
    <p:spTree>
      <p:nvGrpSpPr>
        <p:cNvPr id="571" name="Shape 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" name="Google Shape;572;p12"/>
          <p:cNvSpPr/>
          <p:nvPr/>
        </p:nvSpPr>
        <p:spPr>
          <a:xfrm>
            <a:off x="319350" y="243900"/>
            <a:ext cx="8505300" cy="4655700"/>
          </a:xfrm>
          <a:prstGeom prst="rect">
            <a:avLst/>
          </a:prstGeom>
          <a:noFill/>
          <a:ln cap="flat" cmpd="sng" w="38100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573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" name="Google Shape;574;p13"/>
          <p:cNvSpPr txBox="1"/>
          <p:nvPr>
            <p:ph hasCustomPrompt="1" type="title"/>
          </p:nvPr>
        </p:nvSpPr>
        <p:spPr>
          <a:xfrm>
            <a:off x="1949125" y="1106125"/>
            <a:ext cx="52458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75" name="Google Shape;575;p13"/>
          <p:cNvSpPr txBox="1"/>
          <p:nvPr>
            <p:ph idx="1" type="body"/>
          </p:nvPr>
        </p:nvSpPr>
        <p:spPr>
          <a:xfrm>
            <a:off x="1949075" y="3152225"/>
            <a:ext cx="5245800" cy="71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55600" lvl="0" marL="457200" algn="ctr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1pPr>
            <a:lvl2pPr indent="-355600" lvl="1" marL="914400" algn="ctr">
              <a:spcBef>
                <a:spcPts val="1600"/>
              </a:spcBef>
              <a:spcAft>
                <a:spcPts val="0"/>
              </a:spcAft>
              <a:buSzPts val="2000"/>
              <a:buChar char="○"/>
              <a:defRPr sz="2000"/>
            </a:lvl2pPr>
            <a:lvl3pPr indent="-355600" lvl="2" marL="1371600" algn="ctr">
              <a:spcBef>
                <a:spcPts val="1600"/>
              </a:spcBef>
              <a:spcAft>
                <a:spcPts val="0"/>
              </a:spcAft>
              <a:buSzPts val="2000"/>
              <a:buChar char="■"/>
              <a:defRPr sz="2000"/>
            </a:lvl3pPr>
            <a:lvl4pPr indent="-355600" lvl="3" marL="1828800" algn="ctr">
              <a:spcBef>
                <a:spcPts val="1600"/>
              </a:spcBef>
              <a:spcAft>
                <a:spcPts val="0"/>
              </a:spcAft>
              <a:buSzPts val="2000"/>
              <a:buChar char="●"/>
              <a:defRPr sz="2000"/>
            </a:lvl4pPr>
            <a:lvl5pPr indent="-355600" lvl="4" marL="2286000" algn="ctr">
              <a:spcBef>
                <a:spcPts val="1600"/>
              </a:spcBef>
              <a:spcAft>
                <a:spcPts val="0"/>
              </a:spcAft>
              <a:buSzPts val="2000"/>
              <a:buChar char="○"/>
              <a:defRPr sz="2000"/>
            </a:lvl5pPr>
            <a:lvl6pPr indent="-355600" lvl="5" marL="2743200" algn="ctr">
              <a:spcBef>
                <a:spcPts val="1600"/>
              </a:spcBef>
              <a:spcAft>
                <a:spcPts val="0"/>
              </a:spcAft>
              <a:buSzPts val="2000"/>
              <a:buChar char="■"/>
              <a:defRPr sz="2000"/>
            </a:lvl6pPr>
            <a:lvl7pPr indent="-355600" lvl="6" marL="3200400" algn="ctr">
              <a:spcBef>
                <a:spcPts val="1600"/>
              </a:spcBef>
              <a:spcAft>
                <a:spcPts val="0"/>
              </a:spcAft>
              <a:buSzPts val="2000"/>
              <a:buChar char="●"/>
              <a:defRPr sz="2000"/>
            </a:lvl7pPr>
            <a:lvl8pPr indent="-355600" lvl="7" marL="3657600" algn="ctr">
              <a:spcBef>
                <a:spcPts val="1600"/>
              </a:spcBef>
              <a:spcAft>
                <a:spcPts val="0"/>
              </a:spcAft>
              <a:buSzPts val="2000"/>
              <a:buChar char="○"/>
              <a:defRPr sz="2000"/>
            </a:lvl8pPr>
            <a:lvl9pPr indent="-355600" lvl="8" marL="4114800" algn="ctr">
              <a:spcBef>
                <a:spcPts val="1600"/>
              </a:spcBef>
              <a:spcAft>
                <a:spcPts val="1600"/>
              </a:spcAft>
              <a:buSzPts val="2000"/>
              <a:buChar char="■"/>
              <a:defRPr sz="2000"/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rgbClr val="FFFFFF"/>
        </a:solidFill>
      </p:bgPr>
    </p:bg>
    <p:spTree>
      <p:nvGrpSpPr>
        <p:cNvPr id="576" name="Shape 57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TITLE_AND_BODY_1">
    <p:bg>
      <p:bgPr>
        <a:solidFill>
          <a:schemeClr val="accent6"/>
        </a:solidFill>
      </p:bgPr>
    </p:bg>
    <p:spTree>
      <p:nvGrpSpPr>
        <p:cNvPr id="577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78" name="Google Shape;578;p15"/>
          <p:cNvCxnSpPr/>
          <p:nvPr/>
        </p:nvCxnSpPr>
        <p:spPr>
          <a:xfrm>
            <a:off x="1039500" y="2424889"/>
            <a:ext cx="7065000" cy="0"/>
          </a:xfrm>
          <a:prstGeom prst="straightConnector1">
            <a:avLst/>
          </a:prstGeom>
          <a:noFill/>
          <a:ln cap="flat" cmpd="sng" w="28575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579" name="Google Shape;579;p15"/>
          <p:cNvCxnSpPr/>
          <p:nvPr/>
        </p:nvCxnSpPr>
        <p:spPr>
          <a:xfrm>
            <a:off x="1039500" y="3608864"/>
            <a:ext cx="7065000" cy="0"/>
          </a:xfrm>
          <a:prstGeom prst="straightConnector1">
            <a:avLst/>
          </a:prstGeom>
          <a:noFill/>
          <a:ln cap="flat" cmpd="sng" w="28575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580" name="Google Shape;580;p15"/>
          <p:cNvSpPr txBox="1"/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581" name="Google Shape;581;p15"/>
          <p:cNvSpPr txBox="1"/>
          <p:nvPr>
            <p:ph idx="2" type="title"/>
          </p:nvPr>
        </p:nvSpPr>
        <p:spPr>
          <a:xfrm>
            <a:off x="1148450" y="1397525"/>
            <a:ext cx="3088800" cy="3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582" name="Google Shape;582;p15"/>
          <p:cNvSpPr txBox="1"/>
          <p:nvPr>
            <p:ph idx="1" type="subTitle"/>
          </p:nvPr>
        </p:nvSpPr>
        <p:spPr>
          <a:xfrm>
            <a:off x="1148450" y="1657334"/>
            <a:ext cx="3088800" cy="39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583" name="Google Shape;583;p15"/>
          <p:cNvSpPr txBox="1"/>
          <p:nvPr>
            <p:ph idx="3" type="title"/>
          </p:nvPr>
        </p:nvSpPr>
        <p:spPr>
          <a:xfrm>
            <a:off x="1148450" y="2569096"/>
            <a:ext cx="3088800" cy="3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584" name="Google Shape;584;p15"/>
          <p:cNvSpPr txBox="1"/>
          <p:nvPr>
            <p:ph idx="4" type="subTitle"/>
          </p:nvPr>
        </p:nvSpPr>
        <p:spPr>
          <a:xfrm>
            <a:off x="1148450" y="2828905"/>
            <a:ext cx="3088800" cy="39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585" name="Google Shape;585;p15"/>
          <p:cNvSpPr txBox="1"/>
          <p:nvPr>
            <p:ph idx="5" type="title"/>
          </p:nvPr>
        </p:nvSpPr>
        <p:spPr>
          <a:xfrm>
            <a:off x="1148450" y="3740666"/>
            <a:ext cx="3088800" cy="3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586" name="Google Shape;586;p15"/>
          <p:cNvSpPr txBox="1"/>
          <p:nvPr>
            <p:ph idx="6" type="subTitle"/>
          </p:nvPr>
        </p:nvSpPr>
        <p:spPr>
          <a:xfrm>
            <a:off x="1148450" y="4000475"/>
            <a:ext cx="3088800" cy="63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587" name="Google Shape;587;p15"/>
          <p:cNvSpPr txBox="1"/>
          <p:nvPr>
            <p:ph idx="7" type="title"/>
          </p:nvPr>
        </p:nvSpPr>
        <p:spPr>
          <a:xfrm>
            <a:off x="4906750" y="1397525"/>
            <a:ext cx="3088800" cy="3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588" name="Google Shape;588;p15"/>
          <p:cNvSpPr txBox="1"/>
          <p:nvPr>
            <p:ph idx="8" type="subTitle"/>
          </p:nvPr>
        </p:nvSpPr>
        <p:spPr>
          <a:xfrm>
            <a:off x="4906750" y="1657338"/>
            <a:ext cx="3088800" cy="39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589" name="Google Shape;589;p15"/>
          <p:cNvSpPr txBox="1"/>
          <p:nvPr>
            <p:ph idx="9" type="title"/>
          </p:nvPr>
        </p:nvSpPr>
        <p:spPr>
          <a:xfrm>
            <a:off x="4906750" y="2569107"/>
            <a:ext cx="3088800" cy="3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590" name="Google Shape;590;p15"/>
          <p:cNvSpPr txBox="1"/>
          <p:nvPr>
            <p:ph idx="13" type="subTitle"/>
          </p:nvPr>
        </p:nvSpPr>
        <p:spPr>
          <a:xfrm>
            <a:off x="4906750" y="2828920"/>
            <a:ext cx="3088800" cy="39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grpSp>
        <p:nvGrpSpPr>
          <p:cNvPr id="591" name="Google Shape;591;p15"/>
          <p:cNvGrpSpPr/>
          <p:nvPr/>
        </p:nvGrpSpPr>
        <p:grpSpPr>
          <a:xfrm>
            <a:off x="7230575" y="3501811"/>
            <a:ext cx="1540410" cy="1636035"/>
            <a:chOff x="7230575" y="3501811"/>
            <a:chExt cx="1540410" cy="1636035"/>
          </a:xfrm>
        </p:grpSpPr>
        <p:grpSp>
          <p:nvGrpSpPr>
            <p:cNvPr id="592" name="Google Shape;592;p15"/>
            <p:cNvGrpSpPr/>
            <p:nvPr/>
          </p:nvGrpSpPr>
          <p:grpSpPr>
            <a:xfrm>
              <a:off x="7655512" y="4362305"/>
              <a:ext cx="775528" cy="775540"/>
              <a:chOff x="7655512" y="4362305"/>
              <a:chExt cx="775528" cy="775540"/>
            </a:xfrm>
          </p:grpSpPr>
          <p:sp>
            <p:nvSpPr>
              <p:cNvPr id="593" name="Google Shape;593;p15"/>
              <p:cNvSpPr/>
              <p:nvPr/>
            </p:nvSpPr>
            <p:spPr>
              <a:xfrm flipH="1">
                <a:off x="7825485" y="5042204"/>
                <a:ext cx="95633" cy="95641"/>
              </a:xfrm>
              <a:custGeom>
                <a:rect b="b" l="l" r="r" t="t"/>
                <a:pathLst>
                  <a:path extrusionOk="0" h="12246" w="12245">
                    <a:moveTo>
                      <a:pt x="0" y="0"/>
                    </a:moveTo>
                    <a:lnTo>
                      <a:pt x="0" y="12245"/>
                    </a:lnTo>
                    <a:lnTo>
                      <a:pt x="12245" y="1224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" name="Google Shape;594;p15"/>
              <p:cNvSpPr/>
              <p:nvPr/>
            </p:nvSpPr>
            <p:spPr>
              <a:xfrm flipH="1">
                <a:off x="7921094" y="5042204"/>
                <a:ext cx="74382" cy="95641"/>
              </a:xfrm>
              <a:custGeom>
                <a:rect b="b" l="l" r="r" t="t"/>
                <a:pathLst>
                  <a:path extrusionOk="0" h="12246" w="9524">
                    <a:moveTo>
                      <a:pt x="0" y="0"/>
                    </a:moveTo>
                    <a:lnTo>
                      <a:pt x="0" y="12245"/>
                    </a:lnTo>
                    <a:lnTo>
                      <a:pt x="9523" y="12245"/>
                    </a:lnTo>
                    <a:lnTo>
                      <a:pt x="9523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5" name="Google Shape;595;p15"/>
              <p:cNvSpPr/>
              <p:nvPr/>
            </p:nvSpPr>
            <p:spPr>
              <a:xfrm flipH="1">
                <a:off x="7995449" y="5042204"/>
                <a:ext cx="85020" cy="95641"/>
              </a:xfrm>
              <a:custGeom>
                <a:rect b="b" l="l" r="r" t="t"/>
                <a:pathLst>
                  <a:path extrusionOk="0" h="12246" w="10886">
                    <a:moveTo>
                      <a:pt x="1" y="0"/>
                    </a:moveTo>
                    <a:lnTo>
                      <a:pt x="1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6" name="Google Shape;596;p15"/>
              <p:cNvSpPr/>
              <p:nvPr/>
            </p:nvSpPr>
            <p:spPr>
              <a:xfrm flipH="1">
                <a:off x="8080438" y="5042204"/>
                <a:ext cx="95649" cy="95641"/>
              </a:xfrm>
              <a:custGeom>
                <a:rect b="b" l="l" r="r" t="t"/>
                <a:pathLst>
                  <a:path extrusionOk="0" h="12246" w="12247">
                    <a:moveTo>
                      <a:pt x="1" y="0"/>
                    </a:moveTo>
                    <a:lnTo>
                      <a:pt x="1" y="12245"/>
                    </a:lnTo>
                    <a:lnTo>
                      <a:pt x="12247" y="12245"/>
                    </a:lnTo>
                    <a:lnTo>
                      <a:pt x="12247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7" name="Google Shape;597;p15"/>
              <p:cNvSpPr/>
              <p:nvPr/>
            </p:nvSpPr>
            <p:spPr>
              <a:xfrm flipH="1">
                <a:off x="7825485" y="4957212"/>
                <a:ext cx="95633" cy="85020"/>
              </a:xfrm>
              <a:custGeom>
                <a:rect b="b" l="l" r="r" t="t"/>
                <a:pathLst>
                  <a:path extrusionOk="0" h="10886" w="12245">
                    <a:moveTo>
                      <a:pt x="0" y="1"/>
                    </a:moveTo>
                    <a:lnTo>
                      <a:pt x="0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8" name="Google Shape;598;p15"/>
              <p:cNvSpPr/>
              <p:nvPr/>
            </p:nvSpPr>
            <p:spPr>
              <a:xfrm flipH="1">
                <a:off x="7921094" y="4957212"/>
                <a:ext cx="74382" cy="85020"/>
              </a:xfrm>
              <a:custGeom>
                <a:rect b="b" l="l" r="r" t="t"/>
                <a:pathLst>
                  <a:path extrusionOk="0" h="10886" w="9524">
                    <a:moveTo>
                      <a:pt x="0" y="1"/>
                    </a:moveTo>
                    <a:lnTo>
                      <a:pt x="0" y="10885"/>
                    </a:lnTo>
                    <a:lnTo>
                      <a:pt x="9523" y="10885"/>
                    </a:lnTo>
                    <a:lnTo>
                      <a:pt x="9523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9" name="Google Shape;599;p15"/>
              <p:cNvSpPr/>
              <p:nvPr/>
            </p:nvSpPr>
            <p:spPr>
              <a:xfrm flipH="1">
                <a:off x="7995449" y="4957212"/>
                <a:ext cx="85020" cy="8502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0" name="Google Shape;600;p15"/>
              <p:cNvSpPr/>
              <p:nvPr/>
            </p:nvSpPr>
            <p:spPr>
              <a:xfrm flipH="1">
                <a:off x="8080438" y="4957212"/>
                <a:ext cx="95649" cy="85020"/>
              </a:xfrm>
              <a:custGeom>
                <a:rect b="b" l="l" r="r" t="t"/>
                <a:pathLst>
                  <a:path extrusionOk="0" h="10886" w="12247">
                    <a:moveTo>
                      <a:pt x="1" y="1"/>
                    </a:moveTo>
                    <a:lnTo>
                      <a:pt x="1" y="10885"/>
                    </a:lnTo>
                    <a:lnTo>
                      <a:pt x="12247" y="10885"/>
                    </a:lnTo>
                    <a:lnTo>
                      <a:pt x="12247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1" name="Google Shape;601;p15"/>
              <p:cNvSpPr/>
              <p:nvPr/>
            </p:nvSpPr>
            <p:spPr>
              <a:xfrm flipH="1">
                <a:off x="7825485" y="4872228"/>
                <a:ext cx="95633" cy="85012"/>
              </a:xfrm>
              <a:custGeom>
                <a:rect b="b" l="l" r="r" t="t"/>
                <a:pathLst>
                  <a:path extrusionOk="0" h="10885" w="12245">
                    <a:moveTo>
                      <a:pt x="0" y="0"/>
                    </a:moveTo>
                    <a:lnTo>
                      <a:pt x="0" y="10885"/>
                    </a:lnTo>
                    <a:lnTo>
                      <a:pt x="12245" y="1088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2" name="Google Shape;602;p15"/>
              <p:cNvSpPr/>
              <p:nvPr/>
            </p:nvSpPr>
            <p:spPr>
              <a:xfrm flipH="1">
                <a:off x="7921094" y="4872228"/>
                <a:ext cx="74382" cy="85012"/>
              </a:xfrm>
              <a:custGeom>
                <a:rect b="b" l="l" r="r" t="t"/>
                <a:pathLst>
                  <a:path extrusionOk="0" h="10885" w="9524">
                    <a:moveTo>
                      <a:pt x="0" y="0"/>
                    </a:moveTo>
                    <a:lnTo>
                      <a:pt x="0" y="10885"/>
                    </a:lnTo>
                    <a:lnTo>
                      <a:pt x="9523" y="10885"/>
                    </a:lnTo>
                    <a:lnTo>
                      <a:pt x="9523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3" name="Google Shape;603;p15"/>
              <p:cNvSpPr/>
              <p:nvPr/>
            </p:nvSpPr>
            <p:spPr>
              <a:xfrm flipH="1">
                <a:off x="7995449" y="4872228"/>
                <a:ext cx="85020" cy="85012"/>
              </a:xfrm>
              <a:custGeom>
                <a:rect b="b" l="l" r="r" t="t"/>
                <a:pathLst>
                  <a:path extrusionOk="0" h="10885" w="10886">
                    <a:moveTo>
                      <a:pt x="1" y="0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4" name="Google Shape;604;p15"/>
              <p:cNvSpPr/>
              <p:nvPr/>
            </p:nvSpPr>
            <p:spPr>
              <a:xfrm flipH="1">
                <a:off x="8080438" y="4872228"/>
                <a:ext cx="95649" cy="85012"/>
              </a:xfrm>
              <a:custGeom>
                <a:rect b="b" l="l" r="r" t="t"/>
                <a:pathLst>
                  <a:path extrusionOk="0" h="10885" w="12247">
                    <a:moveTo>
                      <a:pt x="1" y="0"/>
                    </a:moveTo>
                    <a:lnTo>
                      <a:pt x="1" y="10885"/>
                    </a:lnTo>
                    <a:lnTo>
                      <a:pt x="12247" y="10885"/>
                    </a:lnTo>
                    <a:lnTo>
                      <a:pt x="12247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" name="Google Shape;605;p15"/>
              <p:cNvSpPr/>
              <p:nvPr/>
            </p:nvSpPr>
            <p:spPr>
              <a:xfrm flipH="1">
                <a:off x="7825485" y="4787235"/>
                <a:ext cx="95633" cy="85020"/>
              </a:xfrm>
              <a:custGeom>
                <a:rect b="b" l="l" r="r" t="t"/>
                <a:pathLst>
                  <a:path extrusionOk="0" h="10886" w="12245">
                    <a:moveTo>
                      <a:pt x="0" y="1"/>
                    </a:moveTo>
                    <a:lnTo>
                      <a:pt x="0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" name="Google Shape;606;p15"/>
              <p:cNvSpPr/>
              <p:nvPr/>
            </p:nvSpPr>
            <p:spPr>
              <a:xfrm flipH="1">
                <a:off x="7921094" y="4787235"/>
                <a:ext cx="74382" cy="85020"/>
              </a:xfrm>
              <a:custGeom>
                <a:rect b="b" l="l" r="r" t="t"/>
                <a:pathLst>
                  <a:path extrusionOk="0" h="10886" w="9524">
                    <a:moveTo>
                      <a:pt x="0" y="1"/>
                    </a:moveTo>
                    <a:lnTo>
                      <a:pt x="0" y="10885"/>
                    </a:lnTo>
                    <a:lnTo>
                      <a:pt x="9523" y="10885"/>
                    </a:lnTo>
                    <a:lnTo>
                      <a:pt x="9523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" name="Google Shape;607;p15"/>
              <p:cNvSpPr/>
              <p:nvPr/>
            </p:nvSpPr>
            <p:spPr>
              <a:xfrm flipH="1">
                <a:off x="7995449" y="4787235"/>
                <a:ext cx="85020" cy="8502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" name="Google Shape;608;p15"/>
              <p:cNvSpPr/>
              <p:nvPr/>
            </p:nvSpPr>
            <p:spPr>
              <a:xfrm flipH="1">
                <a:off x="8080438" y="4787235"/>
                <a:ext cx="95649" cy="85020"/>
              </a:xfrm>
              <a:custGeom>
                <a:rect b="b" l="l" r="r" t="t"/>
                <a:pathLst>
                  <a:path extrusionOk="0" h="10886" w="12247">
                    <a:moveTo>
                      <a:pt x="1" y="1"/>
                    </a:moveTo>
                    <a:lnTo>
                      <a:pt x="1" y="10885"/>
                    </a:lnTo>
                    <a:lnTo>
                      <a:pt x="12247" y="10885"/>
                    </a:lnTo>
                    <a:lnTo>
                      <a:pt x="12247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" name="Google Shape;609;p15"/>
              <p:cNvSpPr/>
              <p:nvPr/>
            </p:nvSpPr>
            <p:spPr>
              <a:xfrm flipH="1">
                <a:off x="7825485" y="4702251"/>
                <a:ext cx="95633" cy="85012"/>
              </a:xfrm>
              <a:custGeom>
                <a:rect b="b" l="l" r="r" t="t"/>
                <a:pathLst>
                  <a:path extrusionOk="0" h="10885" w="12245">
                    <a:moveTo>
                      <a:pt x="0" y="1"/>
                    </a:moveTo>
                    <a:lnTo>
                      <a:pt x="0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" name="Google Shape;610;p15"/>
              <p:cNvSpPr/>
              <p:nvPr/>
            </p:nvSpPr>
            <p:spPr>
              <a:xfrm flipH="1">
                <a:off x="7921094" y="4702251"/>
                <a:ext cx="74382" cy="85012"/>
              </a:xfrm>
              <a:custGeom>
                <a:rect b="b" l="l" r="r" t="t"/>
                <a:pathLst>
                  <a:path extrusionOk="0" h="10885" w="9524">
                    <a:moveTo>
                      <a:pt x="0" y="1"/>
                    </a:moveTo>
                    <a:lnTo>
                      <a:pt x="0" y="10885"/>
                    </a:lnTo>
                    <a:lnTo>
                      <a:pt x="9523" y="10885"/>
                    </a:lnTo>
                    <a:lnTo>
                      <a:pt x="9523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" name="Google Shape;611;p15"/>
              <p:cNvSpPr/>
              <p:nvPr/>
            </p:nvSpPr>
            <p:spPr>
              <a:xfrm flipH="1">
                <a:off x="7995449" y="4702251"/>
                <a:ext cx="85020" cy="85012"/>
              </a:xfrm>
              <a:custGeom>
                <a:rect b="b" l="l" r="r" t="t"/>
                <a:pathLst>
                  <a:path extrusionOk="0" h="10885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" name="Google Shape;612;p15"/>
              <p:cNvSpPr/>
              <p:nvPr/>
            </p:nvSpPr>
            <p:spPr>
              <a:xfrm flipH="1">
                <a:off x="8080438" y="4702251"/>
                <a:ext cx="95649" cy="85012"/>
              </a:xfrm>
              <a:custGeom>
                <a:rect b="b" l="l" r="r" t="t"/>
                <a:pathLst>
                  <a:path extrusionOk="0" h="10885" w="12247">
                    <a:moveTo>
                      <a:pt x="1" y="1"/>
                    </a:moveTo>
                    <a:lnTo>
                      <a:pt x="1" y="10885"/>
                    </a:lnTo>
                    <a:lnTo>
                      <a:pt x="12247" y="10885"/>
                    </a:lnTo>
                    <a:lnTo>
                      <a:pt x="12247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" name="Google Shape;613;p15"/>
              <p:cNvSpPr/>
              <p:nvPr/>
            </p:nvSpPr>
            <p:spPr>
              <a:xfrm flipH="1">
                <a:off x="7655512" y="4617267"/>
                <a:ext cx="85012" cy="85012"/>
              </a:xfrm>
              <a:custGeom>
                <a:rect b="b" l="l" r="r" t="t"/>
                <a:pathLst>
                  <a:path extrusionOk="0" h="10885" w="10885">
                    <a:moveTo>
                      <a:pt x="0" y="0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" name="Google Shape;614;p15"/>
              <p:cNvSpPr/>
              <p:nvPr/>
            </p:nvSpPr>
            <p:spPr>
              <a:xfrm flipH="1">
                <a:off x="7740496" y="4617267"/>
                <a:ext cx="85020" cy="85012"/>
              </a:xfrm>
              <a:custGeom>
                <a:rect b="b" l="l" r="r" t="t"/>
                <a:pathLst>
                  <a:path extrusionOk="0" h="10885" w="10886">
                    <a:moveTo>
                      <a:pt x="1" y="0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" name="Google Shape;615;p15"/>
              <p:cNvSpPr/>
              <p:nvPr/>
            </p:nvSpPr>
            <p:spPr>
              <a:xfrm flipH="1">
                <a:off x="7825485" y="4617267"/>
                <a:ext cx="95633" cy="85012"/>
              </a:xfrm>
              <a:custGeom>
                <a:rect b="b" l="l" r="r" t="t"/>
                <a:pathLst>
                  <a:path extrusionOk="0" h="10885" w="12245">
                    <a:moveTo>
                      <a:pt x="0" y="0"/>
                    </a:moveTo>
                    <a:lnTo>
                      <a:pt x="0" y="10885"/>
                    </a:lnTo>
                    <a:lnTo>
                      <a:pt x="12245" y="1088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6" name="Google Shape;616;p15"/>
              <p:cNvSpPr/>
              <p:nvPr/>
            </p:nvSpPr>
            <p:spPr>
              <a:xfrm flipH="1">
                <a:off x="7921094" y="4617267"/>
                <a:ext cx="74382" cy="85012"/>
              </a:xfrm>
              <a:custGeom>
                <a:rect b="b" l="l" r="r" t="t"/>
                <a:pathLst>
                  <a:path extrusionOk="0" h="10885" w="9524">
                    <a:moveTo>
                      <a:pt x="0" y="0"/>
                    </a:moveTo>
                    <a:lnTo>
                      <a:pt x="0" y="10885"/>
                    </a:lnTo>
                    <a:lnTo>
                      <a:pt x="9523" y="10885"/>
                    </a:lnTo>
                    <a:lnTo>
                      <a:pt x="9523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7" name="Google Shape;617;p15"/>
              <p:cNvSpPr/>
              <p:nvPr/>
            </p:nvSpPr>
            <p:spPr>
              <a:xfrm flipH="1">
                <a:off x="7995449" y="4617267"/>
                <a:ext cx="85020" cy="85012"/>
              </a:xfrm>
              <a:custGeom>
                <a:rect b="b" l="l" r="r" t="t"/>
                <a:pathLst>
                  <a:path extrusionOk="0" h="10885" w="10886">
                    <a:moveTo>
                      <a:pt x="1" y="0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8" name="Google Shape;618;p15"/>
              <p:cNvSpPr/>
              <p:nvPr/>
            </p:nvSpPr>
            <p:spPr>
              <a:xfrm flipH="1">
                <a:off x="8080438" y="4617267"/>
                <a:ext cx="95649" cy="85012"/>
              </a:xfrm>
              <a:custGeom>
                <a:rect b="b" l="l" r="r" t="t"/>
                <a:pathLst>
                  <a:path extrusionOk="0" h="10885" w="12247">
                    <a:moveTo>
                      <a:pt x="1" y="0"/>
                    </a:moveTo>
                    <a:lnTo>
                      <a:pt x="1" y="10885"/>
                    </a:lnTo>
                    <a:lnTo>
                      <a:pt x="12247" y="10885"/>
                    </a:lnTo>
                    <a:lnTo>
                      <a:pt x="12247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9" name="Google Shape;619;p15"/>
              <p:cNvSpPr/>
              <p:nvPr/>
            </p:nvSpPr>
            <p:spPr>
              <a:xfrm flipH="1">
                <a:off x="8176054" y="4617267"/>
                <a:ext cx="74390" cy="85012"/>
              </a:xfrm>
              <a:custGeom>
                <a:rect b="b" l="l" r="r" t="t"/>
                <a:pathLst>
                  <a:path extrusionOk="0" h="10885" w="9525">
                    <a:moveTo>
                      <a:pt x="1" y="0"/>
                    </a:moveTo>
                    <a:lnTo>
                      <a:pt x="1" y="10885"/>
                    </a:lnTo>
                    <a:lnTo>
                      <a:pt x="9525" y="1088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" name="Google Shape;620;p15"/>
              <p:cNvSpPr/>
              <p:nvPr/>
            </p:nvSpPr>
            <p:spPr>
              <a:xfrm flipH="1">
                <a:off x="8250417" y="4617267"/>
                <a:ext cx="85012" cy="85012"/>
              </a:xfrm>
              <a:custGeom>
                <a:rect b="b" l="l" r="r" t="t"/>
                <a:pathLst>
                  <a:path extrusionOk="0" h="10885" w="10885">
                    <a:moveTo>
                      <a:pt x="0" y="0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" name="Google Shape;621;p15"/>
              <p:cNvSpPr/>
              <p:nvPr/>
            </p:nvSpPr>
            <p:spPr>
              <a:xfrm flipH="1">
                <a:off x="8335399" y="4617267"/>
                <a:ext cx="95641" cy="85012"/>
              </a:xfrm>
              <a:custGeom>
                <a:rect b="b" l="l" r="r" t="t"/>
                <a:pathLst>
                  <a:path extrusionOk="0" h="10885" w="12246">
                    <a:moveTo>
                      <a:pt x="1" y="0"/>
                    </a:moveTo>
                    <a:lnTo>
                      <a:pt x="1" y="10885"/>
                    </a:lnTo>
                    <a:lnTo>
                      <a:pt x="12245" y="1088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" name="Google Shape;622;p15"/>
              <p:cNvSpPr/>
              <p:nvPr/>
            </p:nvSpPr>
            <p:spPr>
              <a:xfrm flipH="1">
                <a:off x="7655512" y="4532274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" name="Google Shape;623;p15"/>
              <p:cNvSpPr/>
              <p:nvPr/>
            </p:nvSpPr>
            <p:spPr>
              <a:xfrm flipH="1">
                <a:off x="7995449" y="4532274"/>
                <a:ext cx="85020" cy="8502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" name="Google Shape;624;p15"/>
              <p:cNvSpPr/>
              <p:nvPr/>
            </p:nvSpPr>
            <p:spPr>
              <a:xfrm flipH="1">
                <a:off x="8335399" y="4532274"/>
                <a:ext cx="95641" cy="85020"/>
              </a:xfrm>
              <a:custGeom>
                <a:rect b="b" l="l" r="r" t="t"/>
                <a:pathLst>
                  <a:path extrusionOk="0" h="10886" w="12246">
                    <a:moveTo>
                      <a:pt x="1" y="1"/>
                    </a:moveTo>
                    <a:lnTo>
                      <a:pt x="1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" name="Google Shape;625;p15"/>
              <p:cNvSpPr/>
              <p:nvPr/>
            </p:nvSpPr>
            <p:spPr>
              <a:xfrm flipH="1">
                <a:off x="7655512" y="4447290"/>
                <a:ext cx="85012" cy="85012"/>
              </a:xfrm>
              <a:custGeom>
                <a:rect b="b" l="l" r="r" t="t"/>
                <a:pathLst>
                  <a:path extrusionOk="0" h="10885" w="10885">
                    <a:moveTo>
                      <a:pt x="0" y="0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" name="Google Shape;626;p15"/>
              <p:cNvSpPr/>
              <p:nvPr/>
            </p:nvSpPr>
            <p:spPr>
              <a:xfrm flipH="1">
                <a:off x="7995449" y="4447290"/>
                <a:ext cx="85020" cy="85012"/>
              </a:xfrm>
              <a:custGeom>
                <a:rect b="b" l="l" r="r" t="t"/>
                <a:pathLst>
                  <a:path extrusionOk="0" h="10885" w="10886">
                    <a:moveTo>
                      <a:pt x="1" y="0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" name="Google Shape;627;p15"/>
              <p:cNvSpPr/>
              <p:nvPr/>
            </p:nvSpPr>
            <p:spPr>
              <a:xfrm flipH="1">
                <a:off x="8335399" y="4447290"/>
                <a:ext cx="95641" cy="85012"/>
              </a:xfrm>
              <a:custGeom>
                <a:rect b="b" l="l" r="r" t="t"/>
                <a:pathLst>
                  <a:path extrusionOk="0" h="10885" w="12246">
                    <a:moveTo>
                      <a:pt x="1" y="0"/>
                    </a:moveTo>
                    <a:lnTo>
                      <a:pt x="1" y="10885"/>
                    </a:lnTo>
                    <a:lnTo>
                      <a:pt x="12245" y="1088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" name="Google Shape;628;p15"/>
              <p:cNvSpPr/>
              <p:nvPr/>
            </p:nvSpPr>
            <p:spPr>
              <a:xfrm flipH="1">
                <a:off x="7655512" y="4362305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" name="Google Shape;629;p15"/>
              <p:cNvSpPr/>
              <p:nvPr/>
            </p:nvSpPr>
            <p:spPr>
              <a:xfrm flipH="1">
                <a:off x="7995449" y="4362305"/>
                <a:ext cx="85020" cy="8502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" name="Google Shape;630;p15"/>
              <p:cNvSpPr/>
              <p:nvPr/>
            </p:nvSpPr>
            <p:spPr>
              <a:xfrm flipH="1">
                <a:off x="8335399" y="4362305"/>
                <a:ext cx="95641" cy="85020"/>
              </a:xfrm>
              <a:custGeom>
                <a:rect b="b" l="l" r="r" t="t"/>
                <a:pathLst>
                  <a:path extrusionOk="0" h="10886" w="12246">
                    <a:moveTo>
                      <a:pt x="1" y="1"/>
                    </a:moveTo>
                    <a:lnTo>
                      <a:pt x="1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31" name="Google Shape;631;p15"/>
            <p:cNvSpPr/>
            <p:nvPr/>
          </p:nvSpPr>
          <p:spPr>
            <a:xfrm flipH="1">
              <a:off x="7315559" y="3767391"/>
              <a:ext cx="85020" cy="85020"/>
            </a:xfrm>
            <a:custGeom>
              <a:rect b="b" l="l" r="r" t="t"/>
              <a:pathLst>
                <a:path extrusionOk="0" h="10886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15"/>
            <p:cNvSpPr/>
            <p:nvPr/>
          </p:nvSpPr>
          <p:spPr>
            <a:xfrm flipH="1">
              <a:off x="7655512" y="3767391"/>
              <a:ext cx="85012" cy="8502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15"/>
            <p:cNvSpPr/>
            <p:nvPr/>
          </p:nvSpPr>
          <p:spPr>
            <a:xfrm flipH="1">
              <a:off x="8080438" y="3671779"/>
              <a:ext cx="95649" cy="95641"/>
            </a:xfrm>
            <a:custGeom>
              <a:rect b="b" l="l" r="r" t="t"/>
              <a:pathLst>
                <a:path extrusionOk="0" h="12246" w="12247">
                  <a:moveTo>
                    <a:pt x="1" y="1"/>
                  </a:moveTo>
                  <a:lnTo>
                    <a:pt x="1" y="12246"/>
                  </a:lnTo>
                  <a:lnTo>
                    <a:pt x="12247" y="12246"/>
                  </a:lnTo>
                  <a:lnTo>
                    <a:pt x="12247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15"/>
            <p:cNvSpPr/>
            <p:nvPr/>
          </p:nvSpPr>
          <p:spPr>
            <a:xfrm flipH="1">
              <a:off x="8685973" y="3597414"/>
              <a:ext cx="85012" cy="95641"/>
            </a:xfrm>
            <a:custGeom>
              <a:rect b="b" l="l" r="r" t="t"/>
              <a:pathLst>
                <a:path extrusionOk="0" h="12246" w="10885">
                  <a:moveTo>
                    <a:pt x="0" y="1"/>
                  </a:moveTo>
                  <a:lnTo>
                    <a:pt x="0" y="12245"/>
                  </a:lnTo>
                  <a:lnTo>
                    <a:pt x="10884" y="12245"/>
                  </a:lnTo>
                  <a:lnTo>
                    <a:pt x="10884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15"/>
            <p:cNvSpPr/>
            <p:nvPr/>
          </p:nvSpPr>
          <p:spPr>
            <a:xfrm flipH="1">
              <a:off x="8685973" y="3767391"/>
              <a:ext cx="85012" cy="8502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4" y="10885"/>
                  </a:lnTo>
                  <a:lnTo>
                    <a:pt x="10884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15"/>
            <p:cNvSpPr/>
            <p:nvPr/>
          </p:nvSpPr>
          <p:spPr>
            <a:xfrm flipH="1">
              <a:off x="8176054" y="3501811"/>
              <a:ext cx="74390" cy="95633"/>
            </a:xfrm>
            <a:custGeom>
              <a:rect b="b" l="l" r="r" t="t"/>
              <a:pathLst>
                <a:path extrusionOk="0" h="12245" w="9525">
                  <a:moveTo>
                    <a:pt x="1" y="0"/>
                  </a:moveTo>
                  <a:lnTo>
                    <a:pt x="1" y="12245"/>
                  </a:lnTo>
                  <a:lnTo>
                    <a:pt x="9525" y="1224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15"/>
            <p:cNvSpPr/>
            <p:nvPr/>
          </p:nvSpPr>
          <p:spPr>
            <a:xfrm flipH="1">
              <a:off x="8250417" y="3501811"/>
              <a:ext cx="85012" cy="95633"/>
            </a:xfrm>
            <a:custGeom>
              <a:rect b="b" l="l" r="r" t="t"/>
              <a:pathLst>
                <a:path extrusionOk="0" h="12245" w="10885">
                  <a:moveTo>
                    <a:pt x="0" y="0"/>
                  </a:moveTo>
                  <a:lnTo>
                    <a:pt x="0" y="12245"/>
                  </a:lnTo>
                  <a:lnTo>
                    <a:pt x="10885" y="1224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38" name="Google Shape;638;p15"/>
            <p:cNvGrpSpPr/>
            <p:nvPr/>
          </p:nvGrpSpPr>
          <p:grpSpPr>
            <a:xfrm>
              <a:off x="7230575" y="3501811"/>
              <a:ext cx="1540410" cy="860514"/>
              <a:chOff x="7230575" y="3501811"/>
              <a:chExt cx="1540410" cy="860514"/>
            </a:xfrm>
          </p:grpSpPr>
          <p:sp>
            <p:nvSpPr>
              <p:cNvPr id="639" name="Google Shape;639;p15"/>
              <p:cNvSpPr/>
              <p:nvPr/>
            </p:nvSpPr>
            <p:spPr>
              <a:xfrm flipH="1">
                <a:off x="7315559" y="4277321"/>
                <a:ext cx="85020" cy="85004"/>
              </a:xfrm>
              <a:custGeom>
                <a:rect b="b" l="l" r="r" t="t"/>
                <a:pathLst>
                  <a:path extrusionOk="0" h="10884" w="10886">
                    <a:moveTo>
                      <a:pt x="1" y="0"/>
                    </a:moveTo>
                    <a:lnTo>
                      <a:pt x="1" y="10884"/>
                    </a:lnTo>
                    <a:lnTo>
                      <a:pt x="10885" y="1088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" name="Google Shape;640;p15"/>
              <p:cNvSpPr/>
              <p:nvPr/>
            </p:nvSpPr>
            <p:spPr>
              <a:xfrm flipH="1">
                <a:off x="7400551" y="4277321"/>
                <a:ext cx="85012" cy="85004"/>
              </a:xfrm>
              <a:custGeom>
                <a:rect b="b" l="l" r="r" t="t"/>
                <a:pathLst>
                  <a:path extrusionOk="0" h="10884" w="10885">
                    <a:moveTo>
                      <a:pt x="0" y="0"/>
                    </a:moveTo>
                    <a:lnTo>
                      <a:pt x="0" y="10884"/>
                    </a:lnTo>
                    <a:lnTo>
                      <a:pt x="10885" y="1088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" name="Google Shape;641;p15"/>
              <p:cNvSpPr/>
              <p:nvPr/>
            </p:nvSpPr>
            <p:spPr>
              <a:xfrm flipH="1">
                <a:off x="7485535" y="4277321"/>
                <a:ext cx="85012" cy="85004"/>
              </a:xfrm>
              <a:custGeom>
                <a:rect b="b" l="l" r="r" t="t"/>
                <a:pathLst>
                  <a:path extrusionOk="0" h="10884" w="10885">
                    <a:moveTo>
                      <a:pt x="0" y="0"/>
                    </a:moveTo>
                    <a:lnTo>
                      <a:pt x="0" y="10884"/>
                    </a:lnTo>
                    <a:lnTo>
                      <a:pt x="10884" y="10884"/>
                    </a:lnTo>
                    <a:lnTo>
                      <a:pt x="108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" name="Google Shape;642;p15"/>
              <p:cNvSpPr/>
              <p:nvPr/>
            </p:nvSpPr>
            <p:spPr>
              <a:xfrm flipH="1">
                <a:off x="7570520" y="4277321"/>
                <a:ext cx="85020" cy="85004"/>
              </a:xfrm>
              <a:custGeom>
                <a:rect b="b" l="l" r="r" t="t"/>
                <a:pathLst>
                  <a:path extrusionOk="0" h="10884" w="10886">
                    <a:moveTo>
                      <a:pt x="1" y="0"/>
                    </a:moveTo>
                    <a:lnTo>
                      <a:pt x="1" y="10884"/>
                    </a:lnTo>
                    <a:lnTo>
                      <a:pt x="10885" y="1088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" name="Google Shape;643;p15"/>
              <p:cNvSpPr/>
              <p:nvPr/>
            </p:nvSpPr>
            <p:spPr>
              <a:xfrm flipH="1">
                <a:off x="7655512" y="4277321"/>
                <a:ext cx="85012" cy="85004"/>
              </a:xfrm>
              <a:custGeom>
                <a:rect b="b" l="l" r="r" t="t"/>
                <a:pathLst>
                  <a:path extrusionOk="0" h="10884" w="10885">
                    <a:moveTo>
                      <a:pt x="0" y="0"/>
                    </a:moveTo>
                    <a:lnTo>
                      <a:pt x="0" y="10884"/>
                    </a:lnTo>
                    <a:lnTo>
                      <a:pt x="10885" y="1088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" name="Google Shape;644;p15"/>
              <p:cNvSpPr/>
              <p:nvPr/>
            </p:nvSpPr>
            <p:spPr>
              <a:xfrm flipH="1">
                <a:off x="7740496" y="4277321"/>
                <a:ext cx="85020" cy="85004"/>
              </a:xfrm>
              <a:custGeom>
                <a:rect b="b" l="l" r="r" t="t"/>
                <a:pathLst>
                  <a:path extrusionOk="0" h="10884" w="10886">
                    <a:moveTo>
                      <a:pt x="1" y="0"/>
                    </a:moveTo>
                    <a:lnTo>
                      <a:pt x="1" y="10884"/>
                    </a:lnTo>
                    <a:lnTo>
                      <a:pt x="10885" y="1088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" name="Google Shape;645;p15"/>
              <p:cNvSpPr/>
              <p:nvPr/>
            </p:nvSpPr>
            <p:spPr>
              <a:xfrm flipH="1">
                <a:off x="7825485" y="4277321"/>
                <a:ext cx="95633" cy="85004"/>
              </a:xfrm>
              <a:custGeom>
                <a:rect b="b" l="l" r="r" t="t"/>
                <a:pathLst>
                  <a:path extrusionOk="0" h="10884" w="12245">
                    <a:moveTo>
                      <a:pt x="0" y="0"/>
                    </a:moveTo>
                    <a:lnTo>
                      <a:pt x="0" y="10884"/>
                    </a:lnTo>
                    <a:lnTo>
                      <a:pt x="12245" y="10884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6" name="Google Shape;646;p15"/>
              <p:cNvSpPr/>
              <p:nvPr/>
            </p:nvSpPr>
            <p:spPr>
              <a:xfrm flipH="1">
                <a:off x="7921094" y="4277321"/>
                <a:ext cx="74382" cy="85004"/>
              </a:xfrm>
              <a:custGeom>
                <a:rect b="b" l="l" r="r" t="t"/>
                <a:pathLst>
                  <a:path extrusionOk="0" h="10884" w="9524">
                    <a:moveTo>
                      <a:pt x="0" y="0"/>
                    </a:moveTo>
                    <a:lnTo>
                      <a:pt x="0" y="10884"/>
                    </a:lnTo>
                    <a:lnTo>
                      <a:pt x="9523" y="10884"/>
                    </a:lnTo>
                    <a:lnTo>
                      <a:pt x="95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" name="Google Shape;647;p15"/>
              <p:cNvSpPr/>
              <p:nvPr/>
            </p:nvSpPr>
            <p:spPr>
              <a:xfrm flipH="1">
                <a:off x="7995449" y="4277321"/>
                <a:ext cx="85020" cy="85004"/>
              </a:xfrm>
              <a:custGeom>
                <a:rect b="b" l="l" r="r" t="t"/>
                <a:pathLst>
                  <a:path extrusionOk="0" h="10884" w="10886">
                    <a:moveTo>
                      <a:pt x="1" y="0"/>
                    </a:moveTo>
                    <a:lnTo>
                      <a:pt x="1" y="10884"/>
                    </a:lnTo>
                    <a:lnTo>
                      <a:pt x="10885" y="1088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" name="Google Shape;648;p15"/>
              <p:cNvSpPr/>
              <p:nvPr/>
            </p:nvSpPr>
            <p:spPr>
              <a:xfrm flipH="1">
                <a:off x="8080438" y="4277321"/>
                <a:ext cx="95649" cy="85004"/>
              </a:xfrm>
              <a:custGeom>
                <a:rect b="b" l="l" r="r" t="t"/>
                <a:pathLst>
                  <a:path extrusionOk="0" h="10884" w="12247">
                    <a:moveTo>
                      <a:pt x="1" y="0"/>
                    </a:moveTo>
                    <a:lnTo>
                      <a:pt x="1" y="10884"/>
                    </a:lnTo>
                    <a:lnTo>
                      <a:pt x="12247" y="10884"/>
                    </a:lnTo>
                    <a:lnTo>
                      <a:pt x="12247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" name="Google Shape;649;p15"/>
              <p:cNvSpPr/>
              <p:nvPr/>
            </p:nvSpPr>
            <p:spPr>
              <a:xfrm flipH="1">
                <a:off x="8176054" y="4277321"/>
                <a:ext cx="74390" cy="85004"/>
              </a:xfrm>
              <a:custGeom>
                <a:rect b="b" l="l" r="r" t="t"/>
                <a:pathLst>
                  <a:path extrusionOk="0" h="10884" w="9525">
                    <a:moveTo>
                      <a:pt x="1" y="0"/>
                    </a:moveTo>
                    <a:lnTo>
                      <a:pt x="1" y="10884"/>
                    </a:lnTo>
                    <a:lnTo>
                      <a:pt x="9525" y="10884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" name="Google Shape;650;p15"/>
              <p:cNvSpPr/>
              <p:nvPr/>
            </p:nvSpPr>
            <p:spPr>
              <a:xfrm flipH="1">
                <a:off x="8250417" y="4277321"/>
                <a:ext cx="85012" cy="85004"/>
              </a:xfrm>
              <a:custGeom>
                <a:rect b="b" l="l" r="r" t="t"/>
                <a:pathLst>
                  <a:path extrusionOk="0" h="10884" w="10885">
                    <a:moveTo>
                      <a:pt x="0" y="0"/>
                    </a:moveTo>
                    <a:lnTo>
                      <a:pt x="0" y="10884"/>
                    </a:lnTo>
                    <a:lnTo>
                      <a:pt x="10885" y="1088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" name="Google Shape;651;p15"/>
              <p:cNvSpPr/>
              <p:nvPr/>
            </p:nvSpPr>
            <p:spPr>
              <a:xfrm flipH="1">
                <a:off x="8335399" y="4277321"/>
                <a:ext cx="95641" cy="85004"/>
              </a:xfrm>
              <a:custGeom>
                <a:rect b="b" l="l" r="r" t="t"/>
                <a:pathLst>
                  <a:path extrusionOk="0" h="10884" w="12246">
                    <a:moveTo>
                      <a:pt x="1" y="0"/>
                    </a:moveTo>
                    <a:lnTo>
                      <a:pt x="1" y="10884"/>
                    </a:lnTo>
                    <a:lnTo>
                      <a:pt x="12245" y="10884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" name="Google Shape;652;p15"/>
              <p:cNvSpPr/>
              <p:nvPr/>
            </p:nvSpPr>
            <p:spPr>
              <a:xfrm flipH="1">
                <a:off x="8431015" y="4277321"/>
                <a:ext cx="74390" cy="85004"/>
              </a:xfrm>
              <a:custGeom>
                <a:rect b="b" l="l" r="r" t="t"/>
                <a:pathLst>
                  <a:path extrusionOk="0" h="10884" w="9525">
                    <a:moveTo>
                      <a:pt x="1" y="0"/>
                    </a:moveTo>
                    <a:lnTo>
                      <a:pt x="1" y="10884"/>
                    </a:lnTo>
                    <a:lnTo>
                      <a:pt x="9525" y="10884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3" name="Google Shape;653;p15"/>
              <p:cNvSpPr/>
              <p:nvPr/>
            </p:nvSpPr>
            <p:spPr>
              <a:xfrm flipH="1">
                <a:off x="8505377" y="4277321"/>
                <a:ext cx="85012" cy="85004"/>
              </a:xfrm>
              <a:custGeom>
                <a:rect b="b" l="l" r="r" t="t"/>
                <a:pathLst>
                  <a:path extrusionOk="0" h="10884" w="10885">
                    <a:moveTo>
                      <a:pt x="0" y="0"/>
                    </a:moveTo>
                    <a:lnTo>
                      <a:pt x="0" y="10884"/>
                    </a:lnTo>
                    <a:lnTo>
                      <a:pt x="10885" y="1088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" name="Google Shape;654;p15"/>
              <p:cNvSpPr/>
              <p:nvPr/>
            </p:nvSpPr>
            <p:spPr>
              <a:xfrm flipH="1">
                <a:off x="8590359" y="4277321"/>
                <a:ext cx="95641" cy="85004"/>
              </a:xfrm>
              <a:custGeom>
                <a:rect b="b" l="l" r="r" t="t"/>
                <a:pathLst>
                  <a:path extrusionOk="0" h="10884" w="12246">
                    <a:moveTo>
                      <a:pt x="0" y="0"/>
                    </a:moveTo>
                    <a:lnTo>
                      <a:pt x="0" y="10884"/>
                    </a:lnTo>
                    <a:lnTo>
                      <a:pt x="12245" y="10884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" name="Google Shape;655;p15"/>
              <p:cNvSpPr/>
              <p:nvPr/>
            </p:nvSpPr>
            <p:spPr>
              <a:xfrm flipH="1">
                <a:off x="7315559" y="4181710"/>
                <a:ext cx="85020" cy="95641"/>
              </a:xfrm>
              <a:custGeom>
                <a:rect b="b" l="l" r="r" t="t"/>
                <a:pathLst>
                  <a:path extrusionOk="0" h="12246" w="10886">
                    <a:moveTo>
                      <a:pt x="1" y="1"/>
                    </a:moveTo>
                    <a:lnTo>
                      <a:pt x="1" y="12245"/>
                    </a:lnTo>
                    <a:lnTo>
                      <a:pt x="10885" y="1224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6" name="Google Shape;656;p15"/>
              <p:cNvSpPr/>
              <p:nvPr/>
            </p:nvSpPr>
            <p:spPr>
              <a:xfrm flipH="1">
                <a:off x="7400551" y="4181710"/>
                <a:ext cx="85012" cy="95641"/>
              </a:xfrm>
              <a:custGeom>
                <a:rect b="b" l="l" r="r" t="t"/>
                <a:pathLst>
                  <a:path extrusionOk="0" h="12246" w="10885">
                    <a:moveTo>
                      <a:pt x="0" y="1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" name="Google Shape;657;p15"/>
              <p:cNvSpPr/>
              <p:nvPr/>
            </p:nvSpPr>
            <p:spPr>
              <a:xfrm flipH="1">
                <a:off x="7485535" y="4181710"/>
                <a:ext cx="85012" cy="95641"/>
              </a:xfrm>
              <a:custGeom>
                <a:rect b="b" l="l" r="r" t="t"/>
                <a:pathLst>
                  <a:path extrusionOk="0" h="12246" w="10885">
                    <a:moveTo>
                      <a:pt x="0" y="1"/>
                    </a:moveTo>
                    <a:lnTo>
                      <a:pt x="0" y="12245"/>
                    </a:lnTo>
                    <a:lnTo>
                      <a:pt x="10884" y="12245"/>
                    </a:lnTo>
                    <a:lnTo>
                      <a:pt x="10884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" name="Google Shape;658;p15"/>
              <p:cNvSpPr/>
              <p:nvPr/>
            </p:nvSpPr>
            <p:spPr>
              <a:xfrm flipH="1">
                <a:off x="7570520" y="4181710"/>
                <a:ext cx="85020" cy="95641"/>
              </a:xfrm>
              <a:custGeom>
                <a:rect b="b" l="l" r="r" t="t"/>
                <a:pathLst>
                  <a:path extrusionOk="0" h="12246" w="10886">
                    <a:moveTo>
                      <a:pt x="1" y="1"/>
                    </a:moveTo>
                    <a:lnTo>
                      <a:pt x="1" y="12245"/>
                    </a:lnTo>
                    <a:lnTo>
                      <a:pt x="10885" y="1224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" name="Google Shape;659;p15"/>
              <p:cNvSpPr/>
              <p:nvPr/>
            </p:nvSpPr>
            <p:spPr>
              <a:xfrm flipH="1">
                <a:off x="7655512" y="4181710"/>
                <a:ext cx="85012" cy="95641"/>
              </a:xfrm>
              <a:custGeom>
                <a:rect b="b" l="l" r="r" t="t"/>
                <a:pathLst>
                  <a:path extrusionOk="0" h="12246" w="10885">
                    <a:moveTo>
                      <a:pt x="0" y="1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" name="Google Shape;660;p15"/>
              <p:cNvSpPr/>
              <p:nvPr/>
            </p:nvSpPr>
            <p:spPr>
              <a:xfrm flipH="1">
                <a:off x="7740496" y="4181710"/>
                <a:ext cx="85020" cy="95641"/>
              </a:xfrm>
              <a:custGeom>
                <a:rect b="b" l="l" r="r" t="t"/>
                <a:pathLst>
                  <a:path extrusionOk="0" h="12246" w="10886">
                    <a:moveTo>
                      <a:pt x="1" y="1"/>
                    </a:moveTo>
                    <a:lnTo>
                      <a:pt x="1" y="12245"/>
                    </a:lnTo>
                    <a:lnTo>
                      <a:pt x="10885" y="1224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1" name="Google Shape;661;p15"/>
              <p:cNvSpPr/>
              <p:nvPr/>
            </p:nvSpPr>
            <p:spPr>
              <a:xfrm flipH="1">
                <a:off x="7825485" y="4181710"/>
                <a:ext cx="95633" cy="95641"/>
              </a:xfrm>
              <a:custGeom>
                <a:rect b="b" l="l" r="r" t="t"/>
                <a:pathLst>
                  <a:path extrusionOk="0" h="12246" w="12245">
                    <a:moveTo>
                      <a:pt x="0" y="1"/>
                    </a:moveTo>
                    <a:lnTo>
                      <a:pt x="0" y="12245"/>
                    </a:lnTo>
                    <a:lnTo>
                      <a:pt x="12245" y="1224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" name="Google Shape;662;p15"/>
              <p:cNvSpPr/>
              <p:nvPr/>
            </p:nvSpPr>
            <p:spPr>
              <a:xfrm flipH="1">
                <a:off x="7921094" y="4181710"/>
                <a:ext cx="74382" cy="95641"/>
              </a:xfrm>
              <a:custGeom>
                <a:rect b="b" l="l" r="r" t="t"/>
                <a:pathLst>
                  <a:path extrusionOk="0" h="12246" w="9524">
                    <a:moveTo>
                      <a:pt x="0" y="1"/>
                    </a:moveTo>
                    <a:lnTo>
                      <a:pt x="0" y="12245"/>
                    </a:lnTo>
                    <a:lnTo>
                      <a:pt x="9523" y="12245"/>
                    </a:lnTo>
                    <a:lnTo>
                      <a:pt x="9523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" name="Google Shape;663;p15"/>
              <p:cNvSpPr/>
              <p:nvPr/>
            </p:nvSpPr>
            <p:spPr>
              <a:xfrm flipH="1">
                <a:off x="7995449" y="4181710"/>
                <a:ext cx="85020" cy="95641"/>
              </a:xfrm>
              <a:custGeom>
                <a:rect b="b" l="l" r="r" t="t"/>
                <a:pathLst>
                  <a:path extrusionOk="0" h="12246" w="10886">
                    <a:moveTo>
                      <a:pt x="1" y="1"/>
                    </a:moveTo>
                    <a:lnTo>
                      <a:pt x="1" y="12245"/>
                    </a:lnTo>
                    <a:lnTo>
                      <a:pt x="10885" y="1224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" name="Google Shape;664;p15"/>
              <p:cNvSpPr/>
              <p:nvPr/>
            </p:nvSpPr>
            <p:spPr>
              <a:xfrm flipH="1">
                <a:off x="8080438" y="4181710"/>
                <a:ext cx="95649" cy="95641"/>
              </a:xfrm>
              <a:custGeom>
                <a:rect b="b" l="l" r="r" t="t"/>
                <a:pathLst>
                  <a:path extrusionOk="0" h="12246" w="12247">
                    <a:moveTo>
                      <a:pt x="1" y="1"/>
                    </a:moveTo>
                    <a:lnTo>
                      <a:pt x="1" y="12245"/>
                    </a:lnTo>
                    <a:lnTo>
                      <a:pt x="12247" y="12245"/>
                    </a:lnTo>
                    <a:lnTo>
                      <a:pt x="12247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" name="Google Shape;665;p15"/>
              <p:cNvSpPr/>
              <p:nvPr/>
            </p:nvSpPr>
            <p:spPr>
              <a:xfrm flipH="1">
                <a:off x="8176054" y="4181710"/>
                <a:ext cx="74390" cy="95641"/>
              </a:xfrm>
              <a:custGeom>
                <a:rect b="b" l="l" r="r" t="t"/>
                <a:pathLst>
                  <a:path extrusionOk="0" h="12246" w="9525">
                    <a:moveTo>
                      <a:pt x="1" y="1"/>
                    </a:moveTo>
                    <a:lnTo>
                      <a:pt x="1" y="12245"/>
                    </a:lnTo>
                    <a:lnTo>
                      <a:pt x="9525" y="12245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6" name="Google Shape;666;p15"/>
              <p:cNvSpPr/>
              <p:nvPr/>
            </p:nvSpPr>
            <p:spPr>
              <a:xfrm flipH="1">
                <a:off x="8250417" y="4181710"/>
                <a:ext cx="85012" cy="95641"/>
              </a:xfrm>
              <a:custGeom>
                <a:rect b="b" l="l" r="r" t="t"/>
                <a:pathLst>
                  <a:path extrusionOk="0" h="12246" w="10885">
                    <a:moveTo>
                      <a:pt x="0" y="1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7" name="Google Shape;667;p15"/>
              <p:cNvSpPr/>
              <p:nvPr/>
            </p:nvSpPr>
            <p:spPr>
              <a:xfrm flipH="1">
                <a:off x="8335399" y="4181710"/>
                <a:ext cx="95641" cy="95641"/>
              </a:xfrm>
              <a:custGeom>
                <a:rect b="b" l="l" r="r" t="t"/>
                <a:pathLst>
                  <a:path extrusionOk="0" h="12246" w="12246">
                    <a:moveTo>
                      <a:pt x="1" y="1"/>
                    </a:moveTo>
                    <a:lnTo>
                      <a:pt x="1" y="12245"/>
                    </a:lnTo>
                    <a:lnTo>
                      <a:pt x="12245" y="1224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" name="Google Shape;668;p15"/>
              <p:cNvSpPr/>
              <p:nvPr/>
            </p:nvSpPr>
            <p:spPr>
              <a:xfrm flipH="1">
                <a:off x="8431015" y="4181710"/>
                <a:ext cx="74390" cy="95641"/>
              </a:xfrm>
              <a:custGeom>
                <a:rect b="b" l="l" r="r" t="t"/>
                <a:pathLst>
                  <a:path extrusionOk="0" h="12246" w="9525">
                    <a:moveTo>
                      <a:pt x="1" y="1"/>
                    </a:moveTo>
                    <a:lnTo>
                      <a:pt x="1" y="12245"/>
                    </a:lnTo>
                    <a:lnTo>
                      <a:pt x="9525" y="12245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9" name="Google Shape;669;p15"/>
              <p:cNvSpPr/>
              <p:nvPr/>
            </p:nvSpPr>
            <p:spPr>
              <a:xfrm flipH="1">
                <a:off x="8505377" y="4181710"/>
                <a:ext cx="85012" cy="95641"/>
              </a:xfrm>
              <a:custGeom>
                <a:rect b="b" l="l" r="r" t="t"/>
                <a:pathLst>
                  <a:path extrusionOk="0" h="12246" w="10885">
                    <a:moveTo>
                      <a:pt x="0" y="1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0" name="Google Shape;670;p15"/>
              <p:cNvSpPr/>
              <p:nvPr/>
            </p:nvSpPr>
            <p:spPr>
              <a:xfrm flipH="1">
                <a:off x="8590359" y="4181710"/>
                <a:ext cx="95641" cy="95641"/>
              </a:xfrm>
              <a:custGeom>
                <a:rect b="b" l="l" r="r" t="t"/>
                <a:pathLst>
                  <a:path extrusionOk="0" h="12246" w="12246">
                    <a:moveTo>
                      <a:pt x="0" y="1"/>
                    </a:moveTo>
                    <a:lnTo>
                      <a:pt x="0" y="12245"/>
                    </a:lnTo>
                    <a:lnTo>
                      <a:pt x="12245" y="1224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1" name="Google Shape;671;p15"/>
              <p:cNvSpPr/>
              <p:nvPr/>
            </p:nvSpPr>
            <p:spPr>
              <a:xfrm flipH="1">
                <a:off x="7315559" y="4107344"/>
                <a:ext cx="85020" cy="74390"/>
              </a:xfrm>
              <a:custGeom>
                <a:rect b="b" l="l" r="r" t="t"/>
                <a:pathLst>
                  <a:path extrusionOk="0" h="9525" w="10886">
                    <a:moveTo>
                      <a:pt x="1" y="0"/>
                    </a:moveTo>
                    <a:lnTo>
                      <a:pt x="1" y="9525"/>
                    </a:lnTo>
                    <a:lnTo>
                      <a:pt x="10885" y="952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2" name="Google Shape;672;p15"/>
              <p:cNvSpPr/>
              <p:nvPr/>
            </p:nvSpPr>
            <p:spPr>
              <a:xfrm flipH="1">
                <a:off x="7400551" y="4107344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5"/>
                    </a:lnTo>
                    <a:lnTo>
                      <a:pt x="10885" y="952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" name="Google Shape;673;p15"/>
              <p:cNvSpPr/>
              <p:nvPr/>
            </p:nvSpPr>
            <p:spPr>
              <a:xfrm flipH="1">
                <a:off x="7485535" y="4107344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5"/>
                    </a:lnTo>
                    <a:lnTo>
                      <a:pt x="10884" y="9525"/>
                    </a:lnTo>
                    <a:lnTo>
                      <a:pt x="108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" name="Google Shape;674;p15"/>
              <p:cNvSpPr/>
              <p:nvPr/>
            </p:nvSpPr>
            <p:spPr>
              <a:xfrm flipH="1">
                <a:off x="7570520" y="4107344"/>
                <a:ext cx="85020" cy="74390"/>
              </a:xfrm>
              <a:custGeom>
                <a:rect b="b" l="l" r="r" t="t"/>
                <a:pathLst>
                  <a:path extrusionOk="0" h="9525" w="10886">
                    <a:moveTo>
                      <a:pt x="1" y="0"/>
                    </a:moveTo>
                    <a:lnTo>
                      <a:pt x="1" y="9525"/>
                    </a:lnTo>
                    <a:lnTo>
                      <a:pt x="10885" y="952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" name="Google Shape;675;p15"/>
              <p:cNvSpPr/>
              <p:nvPr/>
            </p:nvSpPr>
            <p:spPr>
              <a:xfrm flipH="1">
                <a:off x="7655512" y="4107344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5"/>
                    </a:lnTo>
                    <a:lnTo>
                      <a:pt x="10885" y="952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" name="Google Shape;676;p15"/>
              <p:cNvSpPr/>
              <p:nvPr/>
            </p:nvSpPr>
            <p:spPr>
              <a:xfrm flipH="1">
                <a:off x="7740496" y="4107344"/>
                <a:ext cx="85020" cy="74390"/>
              </a:xfrm>
              <a:custGeom>
                <a:rect b="b" l="l" r="r" t="t"/>
                <a:pathLst>
                  <a:path extrusionOk="0" h="9525" w="10886">
                    <a:moveTo>
                      <a:pt x="1" y="0"/>
                    </a:moveTo>
                    <a:lnTo>
                      <a:pt x="1" y="9525"/>
                    </a:lnTo>
                    <a:lnTo>
                      <a:pt x="10885" y="952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" name="Google Shape;677;p15"/>
              <p:cNvSpPr/>
              <p:nvPr/>
            </p:nvSpPr>
            <p:spPr>
              <a:xfrm flipH="1">
                <a:off x="7825485" y="4107344"/>
                <a:ext cx="95633" cy="74390"/>
              </a:xfrm>
              <a:custGeom>
                <a:rect b="b" l="l" r="r" t="t"/>
                <a:pathLst>
                  <a:path extrusionOk="0" h="9525" w="12245">
                    <a:moveTo>
                      <a:pt x="0" y="0"/>
                    </a:moveTo>
                    <a:lnTo>
                      <a:pt x="0" y="9525"/>
                    </a:lnTo>
                    <a:lnTo>
                      <a:pt x="12245" y="952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" name="Google Shape;678;p15"/>
              <p:cNvSpPr/>
              <p:nvPr/>
            </p:nvSpPr>
            <p:spPr>
              <a:xfrm flipH="1">
                <a:off x="7921094" y="4107344"/>
                <a:ext cx="74382" cy="74390"/>
              </a:xfrm>
              <a:custGeom>
                <a:rect b="b" l="l" r="r" t="t"/>
                <a:pathLst>
                  <a:path extrusionOk="0" h="9525" w="9524">
                    <a:moveTo>
                      <a:pt x="0" y="0"/>
                    </a:moveTo>
                    <a:lnTo>
                      <a:pt x="0" y="9525"/>
                    </a:lnTo>
                    <a:lnTo>
                      <a:pt x="9523" y="9525"/>
                    </a:lnTo>
                    <a:lnTo>
                      <a:pt x="95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" name="Google Shape;679;p15"/>
              <p:cNvSpPr/>
              <p:nvPr/>
            </p:nvSpPr>
            <p:spPr>
              <a:xfrm flipH="1">
                <a:off x="7995449" y="4107344"/>
                <a:ext cx="85020" cy="74390"/>
              </a:xfrm>
              <a:custGeom>
                <a:rect b="b" l="l" r="r" t="t"/>
                <a:pathLst>
                  <a:path extrusionOk="0" h="9525" w="10886">
                    <a:moveTo>
                      <a:pt x="1" y="0"/>
                    </a:moveTo>
                    <a:lnTo>
                      <a:pt x="1" y="9525"/>
                    </a:lnTo>
                    <a:lnTo>
                      <a:pt x="10885" y="952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" name="Google Shape;680;p15"/>
              <p:cNvSpPr/>
              <p:nvPr/>
            </p:nvSpPr>
            <p:spPr>
              <a:xfrm flipH="1">
                <a:off x="8080438" y="4107344"/>
                <a:ext cx="95649" cy="74390"/>
              </a:xfrm>
              <a:custGeom>
                <a:rect b="b" l="l" r="r" t="t"/>
                <a:pathLst>
                  <a:path extrusionOk="0" h="9525" w="12247">
                    <a:moveTo>
                      <a:pt x="1" y="0"/>
                    </a:moveTo>
                    <a:lnTo>
                      <a:pt x="1" y="9525"/>
                    </a:lnTo>
                    <a:lnTo>
                      <a:pt x="12247" y="9525"/>
                    </a:lnTo>
                    <a:lnTo>
                      <a:pt x="12247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" name="Google Shape;681;p15"/>
              <p:cNvSpPr/>
              <p:nvPr/>
            </p:nvSpPr>
            <p:spPr>
              <a:xfrm flipH="1">
                <a:off x="8176054" y="4107344"/>
                <a:ext cx="74390" cy="74390"/>
              </a:xfrm>
              <a:custGeom>
                <a:rect b="b" l="l" r="r" t="t"/>
                <a:pathLst>
                  <a:path extrusionOk="0" h="9525" w="9525">
                    <a:moveTo>
                      <a:pt x="1" y="0"/>
                    </a:moveTo>
                    <a:lnTo>
                      <a:pt x="1" y="9525"/>
                    </a:lnTo>
                    <a:lnTo>
                      <a:pt x="9525" y="95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" name="Google Shape;682;p15"/>
              <p:cNvSpPr/>
              <p:nvPr/>
            </p:nvSpPr>
            <p:spPr>
              <a:xfrm flipH="1">
                <a:off x="8250417" y="4107344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5"/>
                    </a:lnTo>
                    <a:lnTo>
                      <a:pt x="10885" y="952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3" name="Google Shape;683;p15"/>
              <p:cNvSpPr/>
              <p:nvPr/>
            </p:nvSpPr>
            <p:spPr>
              <a:xfrm flipH="1">
                <a:off x="8335399" y="4107344"/>
                <a:ext cx="95641" cy="74390"/>
              </a:xfrm>
              <a:custGeom>
                <a:rect b="b" l="l" r="r" t="t"/>
                <a:pathLst>
                  <a:path extrusionOk="0" h="9525" w="12246">
                    <a:moveTo>
                      <a:pt x="1" y="0"/>
                    </a:moveTo>
                    <a:lnTo>
                      <a:pt x="1" y="9525"/>
                    </a:lnTo>
                    <a:lnTo>
                      <a:pt x="12245" y="952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4" name="Google Shape;684;p15"/>
              <p:cNvSpPr/>
              <p:nvPr/>
            </p:nvSpPr>
            <p:spPr>
              <a:xfrm flipH="1">
                <a:off x="8431015" y="4107344"/>
                <a:ext cx="74390" cy="74390"/>
              </a:xfrm>
              <a:custGeom>
                <a:rect b="b" l="l" r="r" t="t"/>
                <a:pathLst>
                  <a:path extrusionOk="0" h="9525" w="9525">
                    <a:moveTo>
                      <a:pt x="1" y="0"/>
                    </a:moveTo>
                    <a:lnTo>
                      <a:pt x="1" y="9525"/>
                    </a:lnTo>
                    <a:lnTo>
                      <a:pt x="9525" y="95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5" name="Google Shape;685;p15"/>
              <p:cNvSpPr/>
              <p:nvPr/>
            </p:nvSpPr>
            <p:spPr>
              <a:xfrm flipH="1">
                <a:off x="8505377" y="4107344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5"/>
                    </a:lnTo>
                    <a:lnTo>
                      <a:pt x="10885" y="952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6" name="Google Shape;686;p15"/>
              <p:cNvSpPr/>
              <p:nvPr/>
            </p:nvSpPr>
            <p:spPr>
              <a:xfrm flipH="1">
                <a:off x="8590359" y="4107344"/>
                <a:ext cx="95641" cy="74390"/>
              </a:xfrm>
              <a:custGeom>
                <a:rect b="b" l="l" r="r" t="t"/>
                <a:pathLst>
                  <a:path extrusionOk="0" h="9525" w="12246">
                    <a:moveTo>
                      <a:pt x="0" y="0"/>
                    </a:moveTo>
                    <a:lnTo>
                      <a:pt x="0" y="9525"/>
                    </a:lnTo>
                    <a:lnTo>
                      <a:pt x="12245" y="952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7" name="Google Shape;687;p15"/>
              <p:cNvSpPr/>
              <p:nvPr/>
            </p:nvSpPr>
            <p:spPr>
              <a:xfrm flipH="1">
                <a:off x="7315559" y="4022352"/>
                <a:ext cx="85020" cy="8502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" name="Google Shape;688;p15"/>
              <p:cNvSpPr/>
              <p:nvPr/>
            </p:nvSpPr>
            <p:spPr>
              <a:xfrm flipH="1">
                <a:off x="7400551" y="4022352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" name="Google Shape;689;p15"/>
              <p:cNvSpPr/>
              <p:nvPr/>
            </p:nvSpPr>
            <p:spPr>
              <a:xfrm flipH="1">
                <a:off x="7485535" y="4022352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4" y="10885"/>
                    </a:lnTo>
                    <a:lnTo>
                      <a:pt x="10884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" name="Google Shape;690;p15"/>
              <p:cNvSpPr/>
              <p:nvPr/>
            </p:nvSpPr>
            <p:spPr>
              <a:xfrm flipH="1">
                <a:off x="7570520" y="4022352"/>
                <a:ext cx="85020" cy="8502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" name="Google Shape;691;p15"/>
              <p:cNvSpPr/>
              <p:nvPr/>
            </p:nvSpPr>
            <p:spPr>
              <a:xfrm flipH="1">
                <a:off x="7655512" y="4022352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" name="Google Shape;692;p15"/>
              <p:cNvSpPr/>
              <p:nvPr/>
            </p:nvSpPr>
            <p:spPr>
              <a:xfrm flipH="1">
                <a:off x="7740496" y="4022352"/>
                <a:ext cx="85020" cy="8502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" name="Google Shape;693;p15"/>
              <p:cNvSpPr/>
              <p:nvPr/>
            </p:nvSpPr>
            <p:spPr>
              <a:xfrm flipH="1">
                <a:off x="7825485" y="4022352"/>
                <a:ext cx="95633" cy="85020"/>
              </a:xfrm>
              <a:custGeom>
                <a:rect b="b" l="l" r="r" t="t"/>
                <a:pathLst>
                  <a:path extrusionOk="0" h="10886" w="12245">
                    <a:moveTo>
                      <a:pt x="0" y="1"/>
                    </a:moveTo>
                    <a:lnTo>
                      <a:pt x="0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" name="Google Shape;694;p15"/>
              <p:cNvSpPr/>
              <p:nvPr/>
            </p:nvSpPr>
            <p:spPr>
              <a:xfrm flipH="1">
                <a:off x="7921094" y="4022352"/>
                <a:ext cx="74382" cy="85020"/>
              </a:xfrm>
              <a:custGeom>
                <a:rect b="b" l="l" r="r" t="t"/>
                <a:pathLst>
                  <a:path extrusionOk="0" h="10886" w="9524">
                    <a:moveTo>
                      <a:pt x="0" y="1"/>
                    </a:moveTo>
                    <a:lnTo>
                      <a:pt x="0" y="10885"/>
                    </a:lnTo>
                    <a:lnTo>
                      <a:pt x="9523" y="10885"/>
                    </a:lnTo>
                    <a:lnTo>
                      <a:pt x="9523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" name="Google Shape;695;p15"/>
              <p:cNvSpPr/>
              <p:nvPr/>
            </p:nvSpPr>
            <p:spPr>
              <a:xfrm flipH="1">
                <a:off x="7995449" y="4022352"/>
                <a:ext cx="85020" cy="8502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" name="Google Shape;696;p15"/>
              <p:cNvSpPr/>
              <p:nvPr/>
            </p:nvSpPr>
            <p:spPr>
              <a:xfrm flipH="1">
                <a:off x="8080438" y="4022352"/>
                <a:ext cx="95649" cy="85020"/>
              </a:xfrm>
              <a:custGeom>
                <a:rect b="b" l="l" r="r" t="t"/>
                <a:pathLst>
                  <a:path extrusionOk="0" h="10886" w="12247">
                    <a:moveTo>
                      <a:pt x="1" y="1"/>
                    </a:moveTo>
                    <a:lnTo>
                      <a:pt x="1" y="10885"/>
                    </a:lnTo>
                    <a:lnTo>
                      <a:pt x="12247" y="10885"/>
                    </a:lnTo>
                    <a:lnTo>
                      <a:pt x="12247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" name="Google Shape;697;p15"/>
              <p:cNvSpPr/>
              <p:nvPr/>
            </p:nvSpPr>
            <p:spPr>
              <a:xfrm flipH="1">
                <a:off x="8176054" y="4022352"/>
                <a:ext cx="74390" cy="85020"/>
              </a:xfrm>
              <a:custGeom>
                <a:rect b="b" l="l" r="r" t="t"/>
                <a:pathLst>
                  <a:path extrusionOk="0" h="10886" w="9525">
                    <a:moveTo>
                      <a:pt x="1" y="1"/>
                    </a:moveTo>
                    <a:lnTo>
                      <a:pt x="1" y="10885"/>
                    </a:lnTo>
                    <a:lnTo>
                      <a:pt x="9525" y="10885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" name="Google Shape;698;p15"/>
              <p:cNvSpPr/>
              <p:nvPr/>
            </p:nvSpPr>
            <p:spPr>
              <a:xfrm flipH="1">
                <a:off x="8250417" y="4022352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" name="Google Shape;699;p15"/>
              <p:cNvSpPr/>
              <p:nvPr/>
            </p:nvSpPr>
            <p:spPr>
              <a:xfrm flipH="1">
                <a:off x="8335399" y="4022352"/>
                <a:ext cx="95641" cy="85020"/>
              </a:xfrm>
              <a:custGeom>
                <a:rect b="b" l="l" r="r" t="t"/>
                <a:pathLst>
                  <a:path extrusionOk="0" h="10886" w="12246">
                    <a:moveTo>
                      <a:pt x="1" y="1"/>
                    </a:moveTo>
                    <a:lnTo>
                      <a:pt x="1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" name="Google Shape;700;p15"/>
              <p:cNvSpPr/>
              <p:nvPr/>
            </p:nvSpPr>
            <p:spPr>
              <a:xfrm flipH="1">
                <a:off x="8431015" y="4022352"/>
                <a:ext cx="74390" cy="85020"/>
              </a:xfrm>
              <a:custGeom>
                <a:rect b="b" l="l" r="r" t="t"/>
                <a:pathLst>
                  <a:path extrusionOk="0" h="10886" w="9525">
                    <a:moveTo>
                      <a:pt x="1" y="1"/>
                    </a:moveTo>
                    <a:lnTo>
                      <a:pt x="1" y="10885"/>
                    </a:lnTo>
                    <a:lnTo>
                      <a:pt x="9525" y="10885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" name="Google Shape;701;p15"/>
              <p:cNvSpPr/>
              <p:nvPr/>
            </p:nvSpPr>
            <p:spPr>
              <a:xfrm flipH="1">
                <a:off x="8505377" y="4022352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" name="Google Shape;702;p15"/>
              <p:cNvSpPr/>
              <p:nvPr/>
            </p:nvSpPr>
            <p:spPr>
              <a:xfrm flipH="1">
                <a:off x="8590359" y="4022352"/>
                <a:ext cx="95641" cy="85020"/>
              </a:xfrm>
              <a:custGeom>
                <a:rect b="b" l="l" r="r" t="t"/>
                <a:pathLst>
                  <a:path extrusionOk="0" h="10886" w="12246">
                    <a:moveTo>
                      <a:pt x="0" y="1"/>
                    </a:moveTo>
                    <a:lnTo>
                      <a:pt x="0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" name="Google Shape;703;p15"/>
              <p:cNvSpPr/>
              <p:nvPr/>
            </p:nvSpPr>
            <p:spPr>
              <a:xfrm flipH="1">
                <a:off x="7315559" y="3926748"/>
                <a:ext cx="85020" cy="95633"/>
              </a:xfrm>
              <a:custGeom>
                <a:rect b="b" l="l" r="r" t="t"/>
                <a:pathLst>
                  <a:path extrusionOk="0" h="12245" w="10886">
                    <a:moveTo>
                      <a:pt x="1" y="0"/>
                    </a:moveTo>
                    <a:lnTo>
                      <a:pt x="1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" name="Google Shape;704;p15"/>
              <p:cNvSpPr/>
              <p:nvPr/>
            </p:nvSpPr>
            <p:spPr>
              <a:xfrm flipH="1">
                <a:off x="7400551" y="3926748"/>
                <a:ext cx="85012" cy="95633"/>
              </a:xfrm>
              <a:custGeom>
                <a:rect b="b" l="l" r="r" t="t"/>
                <a:pathLst>
                  <a:path extrusionOk="0" h="12245" w="10885">
                    <a:moveTo>
                      <a:pt x="0" y="0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" name="Google Shape;705;p15"/>
              <p:cNvSpPr/>
              <p:nvPr/>
            </p:nvSpPr>
            <p:spPr>
              <a:xfrm flipH="1">
                <a:off x="7485535" y="3926748"/>
                <a:ext cx="85012" cy="95633"/>
              </a:xfrm>
              <a:custGeom>
                <a:rect b="b" l="l" r="r" t="t"/>
                <a:pathLst>
                  <a:path extrusionOk="0" h="12245" w="10885">
                    <a:moveTo>
                      <a:pt x="0" y="0"/>
                    </a:moveTo>
                    <a:lnTo>
                      <a:pt x="0" y="12245"/>
                    </a:lnTo>
                    <a:lnTo>
                      <a:pt x="10884" y="12245"/>
                    </a:lnTo>
                    <a:lnTo>
                      <a:pt x="108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" name="Google Shape;706;p15"/>
              <p:cNvSpPr/>
              <p:nvPr/>
            </p:nvSpPr>
            <p:spPr>
              <a:xfrm flipH="1">
                <a:off x="7570520" y="3926748"/>
                <a:ext cx="85020" cy="95633"/>
              </a:xfrm>
              <a:custGeom>
                <a:rect b="b" l="l" r="r" t="t"/>
                <a:pathLst>
                  <a:path extrusionOk="0" h="12245" w="10886">
                    <a:moveTo>
                      <a:pt x="1" y="0"/>
                    </a:moveTo>
                    <a:lnTo>
                      <a:pt x="1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" name="Google Shape;707;p15"/>
              <p:cNvSpPr/>
              <p:nvPr/>
            </p:nvSpPr>
            <p:spPr>
              <a:xfrm flipH="1">
                <a:off x="7655512" y="3926748"/>
                <a:ext cx="85012" cy="95633"/>
              </a:xfrm>
              <a:custGeom>
                <a:rect b="b" l="l" r="r" t="t"/>
                <a:pathLst>
                  <a:path extrusionOk="0" h="12245" w="10885">
                    <a:moveTo>
                      <a:pt x="0" y="0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" name="Google Shape;708;p15"/>
              <p:cNvSpPr/>
              <p:nvPr/>
            </p:nvSpPr>
            <p:spPr>
              <a:xfrm flipH="1">
                <a:off x="7740496" y="3926748"/>
                <a:ext cx="85020" cy="95633"/>
              </a:xfrm>
              <a:custGeom>
                <a:rect b="b" l="l" r="r" t="t"/>
                <a:pathLst>
                  <a:path extrusionOk="0" h="12245" w="10886">
                    <a:moveTo>
                      <a:pt x="1" y="0"/>
                    </a:moveTo>
                    <a:lnTo>
                      <a:pt x="1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" name="Google Shape;709;p15"/>
              <p:cNvSpPr/>
              <p:nvPr/>
            </p:nvSpPr>
            <p:spPr>
              <a:xfrm flipH="1">
                <a:off x="7825485" y="3926748"/>
                <a:ext cx="95633" cy="95633"/>
              </a:xfrm>
              <a:custGeom>
                <a:rect b="b" l="l" r="r" t="t"/>
                <a:pathLst>
                  <a:path extrusionOk="0" h="12245" w="12245">
                    <a:moveTo>
                      <a:pt x="0" y="0"/>
                    </a:moveTo>
                    <a:lnTo>
                      <a:pt x="0" y="12245"/>
                    </a:lnTo>
                    <a:lnTo>
                      <a:pt x="12245" y="1224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" name="Google Shape;710;p15"/>
              <p:cNvSpPr/>
              <p:nvPr/>
            </p:nvSpPr>
            <p:spPr>
              <a:xfrm flipH="1">
                <a:off x="7921094" y="3926748"/>
                <a:ext cx="74382" cy="95633"/>
              </a:xfrm>
              <a:custGeom>
                <a:rect b="b" l="l" r="r" t="t"/>
                <a:pathLst>
                  <a:path extrusionOk="0" h="12245" w="9524">
                    <a:moveTo>
                      <a:pt x="0" y="0"/>
                    </a:moveTo>
                    <a:lnTo>
                      <a:pt x="0" y="12245"/>
                    </a:lnTo>
                    <a:lnTo>
                      <a:pt x="9523" y="12245"/>
                    </a:lnTo>
                    <a:lnTo>
                      <a:pt x="95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" name="Google Shape;711;p15"/>
              <p:cNvSpPr/>
              <p:nvPr/>
            </p:nvSpPr>
            <p:spPr>
              <a:xfrm flipH="1">
                <a:off x="7995449" y="3926748"/>
                <a:ext cx="85020" cy="95633"/>
              </a:xfrm>
              <a:custGeom>
                <a:rect b="b" l="l" r="r" t="t"/>
                <a:pathLst>
                  <a:path extrusionOk="0" h="12245" w="10886">
                    <a:moveTo>
                      <a:pt x="1" y="0"/>
                    </a:moveTo>
                    <a:lnTo>
                      <a:pt x="1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" name="Google Shape;712;p15"/>
              <p:cNvSpPr/>
              <p:nvPr/>
            </p:nvSpPr>
            <p:spPr>
              <a:xfrm flipH="1">
                <a:off x="8080438" y="3926748"/>
                <a:ext cx="95649" cy="95633"/>
              </a:xfrm>
              <a:custGeom>
                <a:rect b="b" l="l" r="r" t="t"/>
                <a:pathLst>
                  <a:path extrusionOk="0" h="12245" w="12247">
                    <a:moveTo>
                      <a:pt x="1" y="0"/>
                    </a:moveTo>
                    <a:lnTo>
                      <a:pt x="1" y="12245"/>
                    </a:lnTo>
                    <a:lnTo>
                      <a:pt x="12247" y="12245"/>
                    </a:lnTo>
                    <a:lnTo>
                      <a:pt x="12247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" name="Google Shape;713;p15"/>
              <p:cNvSpPr/>
              <p:nvPr/>
            </p:nvSpPr>
            <p:spPr>
              <a:xfrm flipH="1">
                <a:off x="8176054" y="3926748"/>
                <a:ext cx="74390" cy="95633"/>
              </a:xfrm>
              <a:custGeom>
                <a:rect b="b" l="l" r="r" t="t"/>
                <a:pathLst>
                  <a:path extrusionOk="0" h="12245" w="9525">
                    <a:moveTo>
                      <a:pt x="1" y="0"/>
                    </a:moveTo>
                    <a:lnTo>
                      <a:pt x="1" y="12245"/>
                    </a:lnTo>
                    <a:lnTo>
                      <a:pt x="9525" y="1224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" name="Google Shape;714;p15"/>
              <p:cNvSpPr/>
              <p:nvPr/>
            </p:nvSpPr>
            <p:spPr>
              <a:xfrm flipH="1">
                <a:off x="8250417" y="3926748"/>
                <a:ext cx="85012" cy="95633"/>
              </a:xfrm>
              <a:custGeom>
                <a:rect b="b" l="l" r="r" t="t"/>
                <a:pathLst>
                  <a:path extrusionOk="0" h="12245" w="10885">
                    <a:moveTo>
                      <a:pt x="0" y="0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" name="Google Shape;715;p15"/>
              <p:cNvSpPr/>
              <p:nvPr/>
            </p:nvSpPr>
            <p:spPr>
              <a:xfrm flipH="1">
                <a:off x="8335399" y="3926748"/>
                <a:ext cx="95641" cy="95633"/>
              </a:xfrm>
              <a:custGeom>
                <a:rect b="b" l="l" r="r" t="t"/>
                <a:pathLst>
                  <a:path extrusionOk="0" h="12245" w="12246">
                    <a:moveTo>
                      <a:pt x="1" y="0"/>
                    </a:moveTo>
                    <a:lnTo>
                      <a:pt x="1" y="12245"/>
                    </a:lnTo>
                    <a:lnTo>
                      <a:pt x="12245" y="1224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" name="Google Shape;716;p15"/>
              <p:cNvSpPr/>
              <p:nvPr/>
            </p:nvSpPr>
            <p:spPr>
              <a:xfrm flipH="1">
                <a:off x="8431015" y="3926748"/>
                <a:ext cx="74390" cy="95633"/>
              </a:xfrm>
              <a:custGeom>
                <a:rect b="b" l="l" r="r" t="t"/>
                <a:pathLst>
                  <a:path extrusionOk="0" h="12245" w="9525">
                    <a:moveTo>
                      <a:pt x="1" y="0"/>
                    </a:moveTo>
                    <a:lnTo>
                      <a:pt x="1" y="12245"/>
                    </a:lnTo>
                    <a:lnTo>
                      <a:pt x="9525" y="1224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7" name="Google Shape;717;p15"/>
              <p:cNvSpPr/>
              <p:nvPr/>
            </p:nvSpPr>
            <p:spPr>
              <a:xfrm flipH="1">
                <a:off x="8505377" y="3926748"/>
                <a:ext cx="85012" cy="95633"/>
              </a:xfrm>
              <a:custGeom>
                <a:rect b="b" l="l" r="r" t="t"/>
                <a:pathLst>
                  <a:path extrusionOk="0" h="12245" w="10885">
                    <a:moveTo>
                      <a:pt x="0" y="0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" name="Google Shape;718;p15"/>
              <p:cNvSpPr/>
              <p:nvPr/>
            </p:nvSpPr>
            <p:spPr>
              <a:xfrm flipH="1">
                <a:off x="8590359" y="3926748"/>
                <a:ext cx="95641" cy="95633"/>
              </a:xfrm>
              <a:custGeom>
                <a:rect b="b" l="l" r="r" t="t"/>
                <a:pathLst>
                  <a:path extrusionOk="0" h="12245" w="12246">
                    <a:moveTo>
                      <a:pt x="0" y="0"/>
                    </a:moveTo>
                    <a:lnTo>
                      <a:pt x="0" y="12245"/>
                    </a:lnTo>
                    <a:lnTo>
                      <a:pt x="12245" y="1224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" name="Google Shape;719;p15"/>
              <p:cNvSpPr/>
              <p:nvPr/>
            </p:nvSpPr>
            <p:spPr>
              <a:xfrm flipH="1">
                <a:off x="7315559" y="3852383"/>
                <a:ext cx="85020" cy="74390"/>
              </a:xfrm>
              <a:custGeom>
                <a:rect b="b" l="l" r="r" t="t"/>
                <a:pathLst>
                  <a:path extrusionOk="0" h="9525" w="10886">
                    <a:moveTo>
                      <a:pt x="1" y="0"/>
                    </a:moveTo>
                    <a:lnTo>
                      <a:pt x="1" y="9524"/>
                    </a:lnTo>
                    <a:lnTo>
                      <a:pt x="10885" y="952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0" name="Google Shape;720;p15"/>
              <p:cNvSpPr/>
              <p:nvPr/>
            </p:nvSpPr>
            <p:spPr>
              <a:xfrm flipH="1">
                <a:off x="7400551" y="3852383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4"/>
                    </a:lnTo>
                    <a:lnTo>
                      <a:pt x="10885" y="952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1" name="Google Shape;721;p15"/>
              <p:cNvSpPr/>
              <p:nvPr/>
            </p:nvSpPr>
            <p:spPr>
              <a:xfrm flipH="1">
                <a:off x="7485535" y="3852383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4"/>
                    </a:lnTo>
                    <a:lnTo>
                      <a:pt x="10884" y="9524"/>
                    </a:lnTo>
                    <a:lnTo>
                      <a:pt x="108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" name="Google Shape;722;p15"/>
              <p:cNvSpPr/>
              <p:nvPr/>
            </p:nvSpPr>
            <p:spPr>
              <a:xfrm flipH="1">
                <a:off x="7570520" y="3852383"/>
                <a:ext cx="85020" cy="74390"/>
              </a:xfrm>
              <a:custGeom>
                <a:rect b="b" l="l" r="r" t="t"/>
                <a:pathLst>
                  <a:path extrusionOk="0" h="9525" w="10886">
                    <a:moveTo>
                      <a:pt x="1" y="0"/>
                    </a:moveTo>
                    <a:lnTo>
                      <a:pt x="1" y="9524"/>
                    </a:lnTo>
                    <a:lnTo>
                      <a:pt x="10885" y="952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3" name="Google Shape;723;p15"/>
              <p:cNvSpPr/>
              <p:nvPr/>
            </p:nvSpPr>
            <p:spPr>
              <a:xfrm flipH="1">
                <a:off x="7655512" y="3852383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4"/>
                    </a:lnTo>
                    <a:lnTo>
                      <a:pt x="10885" y="952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4" name="Google Shape;724;p15"/>
              <p:cNvSpPr/>
              <p:nvPr/>
            </p:nvSpPr>
            <p:spPr>
              <a:xfrm flipH="1">
                <a:off x="7740496" y="3852383"/>
                <a:ext cx="85020" cy="74390"/>
              </a:xfrm>
              <a:custGeom>
                <a:rect b="b" l="l" r="r" t="t"/>
                <a:pathLst>
                  <a:path extrusionOk="0" h="9525" w="10886">
                    <a:moveTo>
                      <a:pt x="1" y="0"/>
                    </a:moveTo>
                    <a:lnTo>
                      <a:pt x="1" y="9524"/>
                    </a:lnTo>
                    <a:lnTo>
                      <a:pt x="10885" y="952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5" name="Google Shape;725;p15"/>
              <p:cNvSpPr/>
              <p:nvPr/>
            </p:nvSpPr>
            <p:spPr>
              <a:xfrm flipH="1">
                <a:off x="7825485" y="3852383"/>
                <a:ext cx="95633" cy="74390"/>
              </a:xfrm>
              <a:custGeom>
                <a:rect b="b" l="l" r="r" t="t"/>
                <a:pathLst>
                  <a:path extrusionOk="0" h="9525" w="12245">
                    <a:moveTo>
                      <a:pt x="0" y="0"/>
                    </a:moveTo>
                    <a:lnTo>
                      <a:pt x="0" y="9524"/>
                    </a:lnTo>
                    <a:lnTo>
                      <a:pt x="12245" y="9524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6" name="Google Shape;726;p15"/>
              <p:cNvSpPr/>
              <p:nvPr/>
            </p:nvSpPr>
            <p:spPr>
              <a:xfrm flipH="1">
                <a:off x="7921094" y="3852383"/>
                <a:ext cx="74382" cy="74390"/>
              </a:xfrm>
              <a:custGeom>
                <a:rect b="b" l="l" r="r" t="t"/>
                <a:pathLst>
                  <a:path extrusionOk="0" h="9525" w="9524">
                    <a:moveTo>
                      <a:pt x="0" y="0"/>
                    </a:moveTo>
                    <a:lnTo>
                      <a:pt x="0" y="9524"/>
                    </a:lnTo>
                    <a:lnTo>
                      <a:pt x="9523" y="9524"/>
                    </a:lnTo>
                    <a:lnTo>
                      <a:pt x="95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7" name="Google Shape;727;p15"/>
              <p:cNvSpPr/>
              <p:nvPr/>
            </p:nvSpPr>
            <p:spPr>
              <a:xfrm flipH="1">
                <a:off x="7995449" y="3852383"/>
                <a:ext cx="85020" cy="74390"/>
              </a:xfrm>
              <a:custGeom>
                <a:rect b="b" l="l" r="r" t="t"/>
                <a:pathLst>
                  <a:path extrusionOk="0" h="9525" w="10886">
                    <a:moveTo>
                      <a:pt x="1" y="0"/>
                    </a:moveTo>
                    <a:lnTo>
                      <a:pt x="1" y="9524"/>
                    </a:lnTo>
                    <a:lnTo>
                      <a:pt x="10885" y="952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8" name="Google Shape;728;p15"/>
              <p:cNvSpPr/>
              <p:nvPr/>
            </p:nvSpPr>
            <p:spPr>
              <a:xfrm flipH="1">
                <a:off x="8080438" y="3852383"/>
                <a:ext cx="95649" cy="74390"/>
              </a:xfrm>
              <a:custGeom>
                <a:rect b="b" l="l" r="r" t="t"/>
                <a:pathLst>
                  <a:path extrusionOk="0" h="9525" w="12247">
                    <a:moveTo>
                      <a:pt x="1" y="0"/>
                    </a:moveTo>
                    <a:lnTo>
                      <a:pt x="1" y="9524"/>
                    </a:lnTo>
                    <a:lnTo>
                      <a:pt x="12247" y="9524"/>
                    </a:lnTo>
                    <a:lnTo>
                      <a:pt x="12247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9" name="Google Shape;729;p15"/>
              <p:cNvSpPr/>
              <p:nvPr/>
            </p:nvSpPr>
            <p:spPr>
              <a:xfrm flipH="1">
                <a:off x="8176054" y="3852383"/>
                <a:ext cx="74390" cy="74390"/>
              </a:xfrm>
              <a:custGeom>
                <a:rect b="b" l="l" r="r" t="t"/>
                <a:pathLst>
                  <a:path extrusionOk="0" h="9525" w="9525">
                    <a:moveTo>
                      <a:pt x="1" y="0"/>
                    </a:moveTo>
                    <a:lnTo>
                      <a:pt x="1" y="9524"/>
                    </a:lnTo>
                    <a:lnTo>
                      <a:pt x="9525" y="9524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0" name="Google Shape;730;p15"/>
              <p:cNvSpPr/>
              <p:nvPr/>
            </p:nvSpPr>
            <p:spPr>
              <a:xfrm flipH="1">
                <a:off x="8250417" y="3852383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4"/>
                    </a:lnTo>
                    <a:lnTo>
                      <a:pt x="10885" y="952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1" name="Google Shape;731;p15"/>
              <p:cNvSpPr/>
              <p:nvPr/>
            </p:nvSpPr>
            <p:spPr>
              <a:xfrm flipH="1">
                <a:off x="8335399" y="3852383"/>
                <a:ext cx="95641" cy="74390"/>
              </a:xfrm>
              <a:custGeom>
                <a:rect b="b" l="l" r="r" t="t"/>
                <a:pathLst>
                  <a:path extrusionOk="0" h="9525" w="12246">
                    <a:moveTo>
                      <a:pt x="1" y="0"/>
                    </a:moveTo>
                    <a:lnTo>
                      <a:pt x="1" y="9524"/>
                    </a:lnTo>
                    <a:lnTo>
                      <a:pt x="12245" y="9524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2" name="Google Shape;732;p15"/>
              <p:cNvSpPr/>
              <p:nvPr/>
            </p:nvSpPr>
            <p:spPr>
              <a:xfrm flipH="1">
                <a:off x="8431015" y="3852383"/>
                <a:ext cx="74390" cy="74390"/>
              </a:xfrm>
              <a:custGeom>
                <a:rect b="b" l="l" r="r" t="t"/>
                <a:pathLst>
                  <a:path extrusionOk="0" h="9525" w="9525">
                    <a:moveTo>
                      <a:pt x="1" y="0"/>
                    </a:moveTo>
                    <a:lnTo>
                      <a:pt x="1" y="9524"/>
                    </a:lnTo>
                    <a:lnTo>
                      <a:pt x="9525" y="9524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" name="Google Shape;733;p15"/>
              <p:cNvSpPr/>
              <p:nvPr/>
            </p:nvSpPr>
            <p:spPr>
              <a:xfrm flipH="1">
                <a:off x="8505377" y="3852383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4"/>
                    </a:lnTo>
                    <a:lnTo>
                      <a:pt x="10885" y="952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" name="Google Shape;734;p15"/>
              <p:cNvSpPr/>
              <p:nvPr/>
            </p:nvSpPr>
            <p:spPr>
              <a:xfrm flipH="1">
                <a:off x="8590359" y="3852383"/>
                <a:ext cx="95641" cy="74390"/>
              </a:xfrm>
              <a:custGeom>
                <a:rect b="b" l="l" r="r" t="t"/>
                <a:pathLst>
                  <a:path extrusionOk="0" h="9525" w="12246">
                    <a:moveTo>
                      <a:pt x="0" y="0"/>
                    </a:moveTo>
                    <a:lnTo>
                      <a:pt x="0" y="9524"/>
                    </a:lnTo>
                    <a:lnTo>
                      <a:pt x="12245" y="9524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" name="Google Shape;735;p15"/>
              <p:cNvSpPr/>
              <p:nvPr/>
            </p:nvSpPr>
            <p:spPr>
              <a:xfrm flipH="1">
                <a:off x="7230575" y="4192329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" name="Google Shape;736;p15"/>
              <p:cNvSpPr/>
              <p:nvPr/>
            </p:nvSpPr>
            <p:spPr>
              <a:xfrm flipH="1">
                <a:off x="7230575" y="4117963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1"/>
                    </a:moveTo>
                    <a:lnTo>
                      <a:pt x="0" y="9525"/>
                    </a:lnTo>
                    <a:lnTo>
                      <a:pt x="10885" y="952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" name="Google Shape;737;p15"/>
              <p:cNvSpPr/>
              <p:nvPr/>
            </p:nvSpPr>
            <p:spPr>
              <a:xfrm flipH="1">
                <a:off x="7230575" y="4022352"/>
                <a:ext cx="85012" cy="95641"/>
              </a:xfrm>
              <a:custGeom>
                <a:rect b="b" l="l" r="r" t="t"/>
                <a:pathLst>
                  <a:path extrusionOk="0" h="12246" w="10885">
                    <a:moveTo>
                      <a:pt x="0" y="1"/>
                    </a:moveTo>
                    <a:lnTo>
                      <a:pt x="0" y="12246"/>
                    </a:lnTo>
                    <a:lnTo>
                      <a:pt x="10885" y="12246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" name="Google Shape;738;p15"/>
              <p:cNvSpPr/>
              <p:nvPr/>
            </p:nvSpPr>
            <p:spPr>
              <a:xfrm flipH="1">
                <a:off x="7230575" y="3937368"/>
                <a:ext cx="85012" cy="85012"/>
              </a:xfrm>
              <a:custGeom>
                <a:rect b="b" l="l" r="r" t="t"/>
                <a:pathLst>
                  <a:path extrusionOk="0" h="10885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" name="Google Shape;739;p15"/>
              <p:cNvSpPr/>
              <p:nvPr/>
            </p:nvSpPr>
            <p:spPr>
              <a:xfrm flipH="1">
                <a:off x="7230575" y="3863002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5"/>
                    </a:lnTo>
                    <a:lnTo>
                      <a:pt x="10885" y="952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" name="Google Shape;740;p15"/>
              <p:cNvSpPr/>
              <p:nvPr/>
            </p:nvSpPr>
            <p:spPr>
              <a:xfrm flipH="1">
                <a:off x="7400551" y="3767391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" name="Google Shape;741;p15"/>
              <p:cNvSpPr/>
              <p:nvPr/>
            </p:nvSpPr>
            <p:spPr>
              <a:xfrm flipH="1">
                <a:off x="7485535" y="3767391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4" y="10885"/>
                    </a:lnTo>
                    <a:lnTo>
                      <a:pt x="10884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" name="Google Shape;742;p15"/>
              <p:cNvSpPr/>
              <p:nvPr/>
            </p:nvSpPr>
            <p:spPr>
              <a:xfrm flipH="1">
                <a:off x="7570520" y="3767391"/>
                <a:ext cx="85020" cy="8502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" name="Google Shape;743;p15"/>
              <p:cNvSpPr/>
              <p:nvPr/>
            </p:nvSpPr>
            <p:spPr>
              <a:xfrm flipH="1">
                <a:off x="7740496" y="3767391"/>
                <a:ext cx="85020" cy="8502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" name="Google Shape;744;p15"/>
              <p:cNvSpPr/>
              <p:nvPr/>
            </p:nvSpPr>
            <p:spPr>
              <a:xfrm flipH="1">
                <a:off x="7825485" y="3767391"/>
                <a:ext cx="95633" cy="85020"/>
              </a:xfrm>
              <a:custGeom>
                <a:rect b="b" l="l" r="r" t="t"/>
                <a:pathLst>
                  <a:path extrusionOk="0" h="10886" w="12245">
                    <a:moveTo>
                      <a:pt x="0" y="1"/>
                    </a:moveTo>
                    <a:lnTo>
                      <a:pt x="0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" name="Google Shape;745;p15"/>
              <p:cNvSpPr/>
              <p:nvPr/>
            </p:nvSpPr>
            <p:spPr>
              <a:xfrm flipH="1">
                <a:off x="7921094" y="3767391"/>
                <a:ext cx="74382" cy="85020"/>
              </a:xfrm>
              <a:custGeom>
                <a:rect b="b" l="l" r="r" t="t"/>
                <a:pathLst>
                  <a:path extrusionOk="0" h="10886" w="9524">
                    <a:moveTo>
                      <a:pt x="0" y="1"/>
                    </a:moveTo>
                    <a:lnTo>
                      <a:pt x="0" y="10885"/>
                    </a:lnTo>
                    <a:lnTo>
                      <a:pt x="9523" y="10885"/>
                    </a:lnTo>
                    <a:lnTo>
                      <a:pt x="9523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" name="Google Shape;746;p15"/>
              <p:cNvSpPr/>
              <p:nvPr/>
            </p:nvSpPr>
            <p:spPr>
              <a:xfrm flipH="1">
                <a:off x="7995449" y="3767391"/>
                <a:ext cx="85020" cy="8502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" name="Google Shape;747;p15"/>
              <p:cNvSpPr/>
              <p:nvPr/>
            </p:nvSpPr>
            <p:spPr>
              <a:xfrm flipH="1">
                <a:off x="8080438" y="3767391"/>
                <a:ext cx="95649" cy="85020"/>
              </a:xfrm>
              <a:custGeom>
                <a:rect b="b" l="l" r="r" t="t"/>
                <a:pathLst>
                  <a:path extrusionOk="0" h="10886" w="12247">
                    <a:moveTo>
                      <a:pt x="1" y="1"/>
                    </a:moveTo>
                    <a:lnTo>
                      <a:pt x="1" y="10885"/>
                    </a:lnTo>
                    <a:lnTo>
                      <a:pt x="12247" y="10885"/>
                    </a:lnTo>
                    <a:lnTo>
                      <a:pt x="12247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8" name="Google Shape;748;p15"/>
              <p:cNvSpPr/>
              <p:nvPr/>
            </p:nvSpPr>
            <p:spPr>
              <a:xfrm flipH="1">
                <a:off x="8176054" y="3767391"/>
                <a:ext cx="74390" cy="85020"/>
              </a:xfrm>
              <a:custGeom>
                <a:rect b="b" l="l" r="r" t="t"/>
                <a:pathLst>
                  <a:path extrusionOk="0" h="10886" w="9525">
                    <a:moveTo>
                      <a:pt x="1" y="1"/>
                    </a:moveTo>
                    <a:lnTo>
                      <a:pt x="1" y="10885"/>
                    </a:lnTo>
                    <a:lnTo>
                      <a:pt x="9525" y="10885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9" name="Google Shape;749;p15"/>
              <p:cNvSpPr/>
              <p:nvPr/>
            </p:nvSpPr>
            <p:spPr>
              <a:xfrm flipH="1">
                <a:off x="8250417" y="3767391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0" name="Google Shape;750;p15"/>
              <p:cNvSpPr/>
              <p:nvPr/>
            </p:nvSpPr>
            <p:spPr>
              <a:xfrm flipH="1">
                <a:off x="8335399" y="3767391"/>
                <a:ext cx="95641" cy="85020"/>
              </a:xfrm>
              <a:custGeom>
                <a:rect b="b" l="l" r="r" t="t"/>
                <a:pathLst>
                  <a:path extrusionOk="0" h="10886" w="12246">
                    <a:moveTo>
                      <a:pt x="1" y="1"/>
                    </a:moveTo>
                    <a:lnTo>
                      <a:pt x="1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1" name="Google Shape;751;p15"/>
              <p:cNvSpPr/>
              <p:nvPr/>
            </p:nvSpPr>
            <p:spPr>
              <a:xfrm flipH="1">
                <a:off x="8431015" y="3767391"/>
                <a:ext cx="74390" cy="85020"/>
              </a:xfrm>
              <a:custGeom>
                <a:rect b="b" l="l" r="r" t="t"/>
                <a:pathLst>
                  <a:path extrusionOk="0" h="10886" w="9525">
                    <a:moveTo>
                      <a:pt x="1" y="1"/>
                    </a:moveTo>
                    <a:lnTo>
                      <a:pt x="1" y="10885"/>
                    </a:lnTo>
                    <a:lnTo>
                      <a:pt x="9525" y="10885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2" name="Google Shape;752;p15"/>
              <p:cNvSpPr/>
              <p:nvPr/>
            </p:nvSpPr>
            <p:spPr>
              <a:xfrm flipH="1">
                <a:off x="8505377" y="3767391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3" name="Google Shape;753;p15"/>
              <p:cNvSpPr/>
              <p:nvPr/>
            </p:nvSpPr>
            <p:spPr>
              <a:xfrm flipH="1">
                <a:off x="8590359" y="3767391"/>
                <a:ext cx="95641" cy="85020"/>
              </a:xfrm>
              <a:custGeom>
                <a:rect b="b" l="l" r="r" t="t"/>
                <a:pathLst>
                  <a:path extrusionOk="0" h="10886" w="12246">
                    <a:moveTo>
                      <a:pt x="0" y="1"/>
                    </a:moveTo>
                    <a:lnTo>
                      <a:pt x="0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4" name="Google Shape;754;p15"/>
              <p:cNvSpPr/>
              <p:nvPr/>
            </p:nvSpPr>
            <p:spPr>
              <a:xfrm flipH="1">
                <a:off x="8176054" y="3671779"/>
                <a:ext cx="74390" cy="95641"/>
              </a:xfrm>
              <a:custGeom>
                <a:rect b="b" l="l" r="r" t="t"/>
                <a:pathLst>
                  <a:path extrusionOk="0" h="12246" w="9525">
                    <a:moveTo>
                      <a:pt x="1" y="1"/>
                    </a:moveTo>
                    <a:lnTo>
                      <a:pt x="1" y="12246"/>
                    </a:lnTo>
                    <a:lnTo>
                      <a:pt x="9525" y="12246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5" name="Google Shape;755;p15"/>
              <p:cNvSpPr/>
              <p:nvPr/>
            </p:nvSpPr>
            <p:spPr>
              <a:xfrm flipH="1">
                <a:off x="8250417" y="3671779"/>
                <a:ext cx="85012" cy="95641"/>
              </a:xfrm>
              <a:custGeom>
                <a:rect b="b" l="l" r="r" t="t"/>
                <a:pathLst>
                  <a:path extrusionOk="0" h="12246" w="10885">
                    <a:moveTo>
                      <a:pt x="0" y="1"/>
                    </a:moveTo>
                    <a:lnTo>
                      <a:pt x="0" y="12246"/>
                    </a:lnTo>
                    <a:lnTo>
                      <a:pt x="10885" y="12246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6" name="Google Shape;756;p15"/>
              <p:cNvSpPr/>
              <p:nvPr/>
            </p:nvSpPr>
            <p:spPr>
              <a:xfrm flipH="1">
                <a:off x="8335399" y="3671779"/>
                <a:ext cx="95641" cy="95641"/>
              </a:xfrm>
              <a:custGeom>
                <a:rect b="b" l="l" r="r" t="t"/>
                <a:pathLst>
                  <a:path extrusionOk="0" h="12246" w="12246">
                    <a:moveTo>
                      <a:pt x="1" y="1"/>
                    </a:moveTo>
                    <a:lnTo>
                      <a:pt x="1" y="12246"/>
                    </a:lnTo>
                    <a:lnTo>
                      <a:pt x="12245" y="12246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7" name="Google Shape;757;p15"/>
              <p:cNvSpPr/>
              <p:nvPr/>
            </p:nvSpPr>
            <p:spPr>
              <a:xfrm flipH="1">
                <a:off x="8431015" y="3671779"/>
                <a:ext cx="74390" cy="95641"/>
              </a:xfrm>
              <a:custGeom>
                <a:rect b="b" l="l" r="r" t="t"/>
                <a:pathLst>
                  <a:path extrusionOk="0" h="12246" w="9525">
                    <a:moveTo>
                      <a:pt x="1" y="1"/>
                    </a:moveTo>
                    <a:lnTo>
                      <a:pt x="1" y="12246"/>
                    </a:lnTo>
                    <a:lnTo>
                      <a:pt x="9525" y="12246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8" name="Google Shape;758;p15"/>
              <p:cNvSpPr/>
              <p:nvPr/>
            </p:nvSpPr>
            <p:spPr>
              <a:xfrm flipH="1">
                <a:off x="8505377" y="3671779"/>
                <a:ext cx="85012" cy="95641"/>
              </a:xfrm>
              <a:custGeom>
                <a:rect b="b" l="l" r="r" t="t"/>
                <a:pathLst>
                  <a:path extrusionOk="0" h="12246" w="10885">
                    <a:moveTo>
                      <a:pt x="0" y="1"/>
                    </a:moveTo>
                    <a:lnTo>
                      <a:pt x="0" y="12246"/>
                    </a:lnTo>
                    <a:lnTo>
                      <a:pt x="10885" y="12246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9" name="Google Shape;759;p15"/>
              <p:cNvSpPr/>
              <p:nvPr/>
            </p:nvSpPr>
            <p:spPr>
              <a:xfrm flipH="1">
                <a:off x="8590359" y="3671779"/>
                <a:ext cx="95641" cy="95641"/>
              </a:xfrm>
              <a:custGeom>
                <a:rect b="b" l="l" r="r" t="t"/>
                <a:pathLst>
                  <a:path extrusionOk="0" h="12246" w="12246">
                    <a:moveTo>
                      <a:pt x="0" y="1"/>
                    </a:moveTo>
                    <a:lnTo>
                      <a:pt x="0" y="12246"/>
                    </a:lnTo>
                    <a:lnTo>
                      <a:pt x="12245" y="12246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0" name="Google Shape;760;p15"/>
              <p:cNvSpPr/>
              <p:nvPr/>
            </p:nvSpPr>
            <p:spPr>
              <a:xfrm flipH="1">
                <a:off x="8080438" y="3597414"/>
                <a:ext cx="95649" cy="74390"/>
              </a:xfrm>
              <a:custGeom>
                <a:rect b="b" l="l" r="r" t="t"/>
                <a:pathLst>
                  <a:path extrusionOk="0" h="9525" w="12247">
                    <a:moveTo>
                      <a:pt x="1" y="1"/>
                    </a:moveTo>
                    <a:lnTo>
                      <a:pt x="1" y="9525"/>
                    </a:lnTo>
                    <a:lnTo>
                      <a:pt x="12247" y="9525"/>
                    </a:lnTo>
                    <a:lnTo>
                      <a:pt x="12247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1" name="Google Shape;761;p15"/>
              <p:cNvSpPr/>
              <p:nvPr/>
            </p:nvSpPr>
            <p:spPr>
              <a:xfrm flipH="1">
                <a:off x="8176054" y="3597414"/>
                <a:ext cx="74390" cy="74390"/>
              </a:xfrm>
              <a:custGeom>
                <a:rect b="b" l="l" r="r" t="t"/>
                <a:pathLst>
                  <a:path extrusionOk="0" h="9525" w="9525">
                    <a:moveTo>
                      <a:pt x="1" y="1"/>
                    </a:moveTo>
                    <a:lnTo>
                      <a:pt x="1" y="9525"/>
                    </a:lnTo>
                    <a:lnTo>
                      <a:pt x="9525" y="9525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2" name="Google Shape;762;p15"/>
              <p:cNvSpPr/>
              <p:nvPr/>
            </p:nvSpPr>
            <p:spPr>
              <a:xfrm flipH="1">
                <a:off x="8250417" y="3597414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1"/>
                    </a:moveTo>
                    <a:lnTo>
                      <a:pt x="0" y="9525"/>
                    </a:lnTo>
                    <a:lnTo>
                      <a:pt x="10885" y="952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3" name="Google Shape;763;p15"/>
              <p:cNvSpPr/>
              <p:nvPr/>
            </p:nvSpPr>
            <p:spPr>
              <a:xfrm flipH="1">
                <a:off x="8335399" y="3597414"/>
                <a:ext cx="95641" cy="74390"/>
              </a:xfrm>
              <a:custGeom>
                <a:rect b="b" l="l" r="r" t="t"/>
                <a:pathLst>
                  <a:path extrusionOk="0" h="9525" w="12246">
                    <a:moveTo>
                      <a:pt x="1" y="1"/>
                    </a:moveTo>
                    <a:lnTo>
                      <a:pt x="1" y="9525"/>
                    </a:lnTo>
                    <a:lnTo>
                      <a:pt x="12245" y="952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4" name="Google Shape;764;p15"/>
              <p:cNvSpPr/>
              <p:nvPr/>
            </p:nvSpPr>
            <p:spPr>
              <a:xfrm flipH="1">
                <a:off x="8431015" y="3597414"/>
                <a:ext cx="74390" cy="74390"/>
              </a:xfrm>
              <a:custGeom>
                <a:rect b="b" l="l" r="r" t="t"/>
                <a:pathLst>
                  <a:path extrusionOk="0" h="9525" w="9525">
                    <a:moveTo>
                      <a:pt x="1" y="1"/>
                    </a:moveTo>
                    <a:lnTo>
                      <a:pt x="1" y="9525"/>
                    </a:lnTo>
                    <a:lnTo>
                      <a:pt x="9525" y="9525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5" name="Google Shape;765;p15"/>
              <p:cNvSpPr/>
              <p:nvPr/>
            </p:nvSpPr>
            <p:spPr>
              <a:xfrm flipH="1">
                <a:off x="8505377" y="3597414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1"/>
                    </a:moveTo>
                    <a:lnTo>
                      <a:pt x="0" y="9525"/>
                    </a:lnTo>
                    <a:lnTo>
                      <a:pt x="10885" y="952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6" name="Google Shape;766;p15"/>
              <p:cNvSpPr/>
              <p:nvPr/>
            </p:nvSpPr>
            <p:spPr>
              <a:xfrm flipH="1">
                <a:off x="8590359" y="3597414"/>
                <a:ext cx="95641" cy="74390"/>
              </a:xfrm>
              <a:custGeom>
                <a:rect b="b" l="l" r="r" t="t"/>
                <a:pathLst>
                  <a:path extrusionOk="0" h="9525" w="12246">
                    <a:moveTo>
                      <a:pt x="0" y="1"/>
                    </a:moveTo>
                    <a:lnTo>
                      <a:pt x="0" y="9525"/>
                    </a:lnTo>
                    <a:lnTo>
                      <a:pt x="12245" y="952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7" name="Google Shape;767;p15"/>
              <p:cNvSpPr/>
              <p:nvPr/>
            </p:nvSpPr>
            <p:spPr>
              <a:xfrm flipH="1">
                <a:off x="8685973" y="3693026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5"/>
                    </a:lnTo>
                    <a:lnTo>
                      <a:pt x="10884" y="9525"/>
                    </a:lnTo>
                    <a:lnTo>
                      <a:pt x="108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" name="Google Shape;768;p15"/>
              <p:cNvSpPr/>
              <p:nvPr/>
            </p:nvSpPr>
            <p:spPr>
              <a:xfrm flipH="1">
                <a:off x="8685973" y="3852383"/>
                <a:ext cx="85012" cy="85012"/>
              </a:xfrm>
              <a:custGeom>
                <a:rect b="b" l="l" r="r" t="t"/>
                <a:pathLst>
                  <a:path extrusionOk="0" h="10885" w="10885">
                    <a:moveTo>
                      <a:pt x="0" y="0"/>
                    </a:moveTo>
                    <a:lnTo>
                      <a:pt x="0" y="10885"/>
                    </a:lnTo>
                    <a:lnTo>
                      <a:pt x="10884" y="10885"/>
                    </a:lnTo>
                    <a:lnTo>
                      <a:pt x="108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" name="Google Shape;769;p15"/>
              <p:cNvSpPr/>
              <p:nvPr/>
            </p:nvSpPr>
            <p:spPr>
              <a:xfrm flipH="1">
                <a:off x="8685973" y="3937368"/>
                <a:ext cx="85012" cy="85012"/>
              </a:xfrm>
              <a:custGeom>
                <a:rect b="b" l="l" r="r" t="t"/>
                <a:pathLst>
                  <a:path extrusionOk="0" h="10885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4" y="10885"/>
                    </a:lnTo>
                    <a:lnTo>
                      <a:pt x="10884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" name="Google Shape;770;p15"/>
              <p:cNvSpPr/>
              <p:nvPr/>
            </p:nvSpPr>
            <p:spPr>
              <a:xfrm flipH="1">
                <a:off x="8685973" y="4022352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4" y="10885"/>
                    </a:lnTo>
                    <a:lnTo>
                      <a:pt x="10884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" name="Google Shape;771;p15"/>
              <p:cNvSpPr/>
              <p:nvPr/>
            </p:nvSpPr>
            <p:spPr>
              <a:xfrm flipH="1">
                <a:off x="8685973" y="4107344"/>
                <a:ext cx="85012" cy="85012"/>
              </a:xfrm>
              <a:custGeom>
                <a:rect b="b" l="l" r="r" t="t"/>
                <a:pathLst>
                  <a:path extrusionOk="0" h="10885" w="10885">
                    <a:moveTo>
                      <a:pt x="0" y="0"/>
                    </a:moveTo>
                    <a:lnTo>
                      <a:pt x="0" y="10885"/>
                    </a:lnTo>
                    <a:lnTo>
                      <a:pt x="10884" y="10885"/>
                    </a:lnTo>
                    <a:lnTo>
                      <a:pt x="108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" name="Google Shape;772;p15"/>
              <p:cNvSpPr/>
              <p:nvPr/>
            </p:nvSpPr>
            <p:spPr>
              <a:xfrm flipH="1">
                <a:off x="8685973" y="4192329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4" y="10885"/>
                    </a:lnTo>
                    <a:lnTo>
                      <a:pt x="10884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3" name="Google Shape;773;p15"/>
              <p:cNvSpPr/>
              <p:nvPr/>
            </p:nvSpPr>
            <p:spPr>
              <a:xfrm flipH="1">
                <a:off x="8080438" y="3501811"/>
                <a:ext cx="95649" cy="95633"/>
              </a:xfrm>
              <a:custGeom>
                <a:rect b="b" l="l" r="r" t="t"/>
                <a:pathLst>
                  <a:path extrusionOk="0" h="12245" w="12247">
                    <a:moveTo>
                      <a:pt x="1" y="0"/>
                    </a:moveTo>
                    <a:lnTo>
                      <a:pt x="1" y="12245"/>
                    </a:lnTo>
                    <a:lnTo>
                      <a:pt x="12247" y="12245"/>
                    </a:lnTo>
                    <a:lnTo>
                      <a:pt x="12247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4" name="Google Shape;774;p15"/>
              <p:cNvSpPr/>
              <p:nvPr/>
            </p:nvSpPr>
            <p:spPr>
              <a:xfrm flipH="1">
                <a:off x="8335399" y="3501811"/>
                <a:ext cx="95641" cy="95633"/>
              </a:xfrm>
              <a:custGeom>
                <a:rect b="b" l="l" r="r" t="t"/>
                <a:pathLst>
                  <a:path extrusionOk="0" h="12245" w="12246">
                    <a:moveTo>
                      <a:pt x="1" y="0"/>
                    </a:moveTo>
                    <a:lnTo>
                      <a:pt x="1" y="12245"/>
                    </a:lnTo>
                    <a:lnTo>
                      <a:pt x="12245" y="1224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5" name="Google Shape;775;p15"/>
              <p:cNvSpPr/>
              <p:nvPr/>
            </p:nvSpPr>
            <p:spPr>
              <a:xfrm flipH="1">
                <a:off x="8431015" y="3501811"/>
                <a:ext cx="74390" cy="95633"/>
              </a:xfrm>
              <a:custGeom>
                <a:rect b="b" l="l" r="r" t="t"/>
                <a:pathLst>
                  <a:path extrusionOk="0" h="12245" w="9525">
                    <a:moveTo>
                      <a:pt x="1" y="0"/>
                    </a:moveTo>
                    <a:lnTo>
                      <a:pt x="1" y="12245"/>
                    </a:lnTo>
                    <a:lnTo>
                      <a:pt x="9525" y="1224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6" name="Google Shape;776;p15"/>
              <p:cNvSpPr/>
              <p:nvPr/>
            </p:nvSpPr>
            <p:spPr>
              <a:xfrm flipH="1">
                <a:off x="8505377" y="3501811"/>
                <a:ext cx="85012" cy="95633"/>
              </a:xfrm>
              <a:custGeom>
                <a:rect b="b" l="l" r="r" t="t"/>
                <a:pathLst>
                  <a:path extrusionOk="0" h="12245" w="10885">
                    <a:moveTo>
                      <a:pt x="0" y="0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7" name="Google Shape;777;p15"/>
              <p:cNvSpPr/>
              <p:nvPr/>
            </p:nvSpPr>
            <p:spPr>
              <a:xfrm flipH="1">
                <a:off x="8590359" y="3501811"/>
                <a:ext cx="95641" cy="95633"/>
              </a:xfrm>
              <a:custGeom>
                <a:rect b="b" l="l" r="r" t="t"/>
                <a:pathLst>
                  <a:path extrusionOk="0" h="12245" w="12246">
                    <a:moveTo>
                      <a:pt x="0" y="0"/>
                    </a:moveTo>
                    <a:lnTo>
                      <a:pt x="0" y="12245"/>
                    </a:lnTo>
                    <a:lnTo>
                      <a:pt x="12245" y="1224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778" name="Google Shape;778;p15"/>
          <p:cNvGrpSpPr/>
          <p:nvPr/>
        </p:nvGrpSpPr>
        <p:grpSpPr>
          <a:xfrm>
            <a:off x="6163859" y="4325295"/>
            <a:ext cx="1007280" cy="1069810"/>
            <a:chOff x="6163859" y="4325295"/>
            <a:chExt cx="1007280" cy="1069810"/>
          </a:xfrm>
        </p:grpSpPr>
        <p:sp>
          <p:nvSpPr>
            <p:cNvPr id="779" name="Google Shape;779;p15"/>
            <p:cNvSpPr/>
            <p:nvPr/>
          </p:nvSpPr>
          <p:spPr>
            <a:xfrm>
              <a:off x="6719586" y="5332558"/>
              <a:ext cx="62541" cy="62546"/>
            </a:xfrm>
            <a:custGeom>
              <a:rect b="b" l="l" r="r" t="t"/>
              <a:pathLst>
                <a:path extrusionOk="0" h="12246" w="12245">
                  <a:moveTo>
                    <a:pt x="0" y="0"/>
                  </a:moveTo>
                  <a:lnTo>
                    <a:pt x="0" y="12245"/>
                  </a:lnTo>
                  <a:lnTo>
                    <a:pt x="12245" y="12245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15"/>
            <p:cNvSpPr/>
            <p:nvPr/>
          </p:nvSpPr>
          <p:spPr>
            <a:xfrm>
              <a:off x="6670963" y="5332558"/>
              <a:ext cx="48644" cy="62546"/>
            </a:xfrm>
            <a:custGeom>
              <a:rect b="b" l="l" r="r" t="t"/>
              <a:pathLst>
                <a:path extrusionOk="0" h="12246" w="9524">
                  <a:moveTo>
                    <a:pt x="0" y="0"/>
                  </a:moveTo>
                  <a:lnTo>
                    <a:pt x="0" y="12245"/>
                  </a:lnTo>
                  <a:lnTo>
                    <a:pt x="9523" y="12245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15"/>
            <p:cNvSpPr/>
            <p:nvPr/>
          </p:nvSpPr>
          <p:spPr>
            <a:xfrm>
              <a:off x="6615387" y="5332558"/>
              <a:ext cx="55600" cy="62546"/>
            </a:xfrm>
            <a:custGeom>
              <a:rect b="b" l="l" r="r" t="t"/>
              <a:pathLst>
                <a:path extrusionOk="0" h="12246" w="10886">
                  <a:moveTo>
                    <a:pt x="1" y="0"/>
                  </a:moveTo>
                  <a:lnTo>
                    <a:pt x="1" y="12245"/>
                  </a:lnTo>
                  <a:lnTo>
                    <a:pt x="10885" y="1224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15"/>
            <p:cNvSpPr/>
            <p:nvPr/>
          </p:nvSpPr>
          <p:spPr>
            <a:xfrm>
              <a:off x="6552862" y="5332558"/>
              <a:ext cx="62552" cy="62546"/>
            </a:xfrm>
            <a:custGeom>
              <a:rect b="b" l="l" r="r" t="t"/>
              <a:pathLst>
                <a:path extrusionOk="0" h="12246" w="12247">
                  <a:moveTo>
                    <a:pt x="1" y="0"/>
                  </a:moveTo>
                  <a:lnTo>
                    <a:pt x="1" y="12245"/>
                  </a:lnTo>
                  <a:lnTo>
                    <a:pt x="12247" y="12245"/>
                  </a:lnTo>
                  <a:lnTo>
                    <a:pt x="12247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15"/>
            <p:cNvSpPr/>
            <p:nvPr/>
          </p:nvSpPr>
          <p:spPr>
            <a:xfrm>
              <a:off x="6719586" y="5276982"/>
              <a:ext cx="62541" cy="55600"/>
            </a:xfrm>
            <a:custGeom>
              <a:rect b="b" l="l" r="r" t="t"/>
              <a:pathLst>
                <a:path extrusionOk="0" h="10886" w="12245">
                  <a:moveTo>
                    <a:pt x="0" y="1"/>
                  </a:moveTo>
                  <a:lnTo>
                    <a:pt x="0" y="10885"/>
                  </a:lnTo>
                  <a:lnTo>
                    <a:pt x="12245" y="1088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15"/>
            <p:cNvSpPr/>
            <p:nvPr/>
          </p:nvSpPr>
          <p:spPr>
            <a:xfrm>
              <a:off x="6670963" y="5276982"/>
              <a:ext cx="48644" cy="55600"/>
            </a:xfrm>
            <a:custGeom>
              <a:rect b="b" l="l" r="r" t="t"/>
              <a:pathLst>
                <a:path extrusionOk="0" h="10886" w="9524">
                  <a:moveTo>
                    <a:pt x="0" y="1"/>
                  </a:moveTo>
                  <a:lnTo>
                    <a:pt x="0" y="10885"/>
                  </a:lnTo>
                  <a:lnTo>
                    <a:pt x="9523" y="1088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15"/>
            <p:cNvSpPr/>
            <p:nvPr/>
          </p:nvSpPr>
          <p:spPr>
            <a:xfrm>
              <a:off x="6615387" y="5276982"/>
              <a:ext cx="55600" cy="55600"/>
            </a:xfrm>
            <a:custGeom>
              <a:rect b="b" l="l" r="r" t="t"/>
              <a:pathLst>
                <a:path extrusionOk="0" h="10886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15"/>
            <p:cNvSpPr/>
            <p:nvPr/>
          </p:nvSpPr>
          <p:spPr>
            <a:xfrm>
              <a:off x="6552862" y="5276982"/>
              <a:ext cx="62552" cy="55600"/>
            </a:xfrm>
            <a:custGeom>
              <a:rect b="b" l="l" r="r" t="t"/>
              <a:pathLst>
                <a:path extrusionOk="0" h="10886" w="12247">
                  <a:moveTo>
                    <a:pt x="1" y="1"/>
                  </a:moveTo>
                  <a:lnTo>
                    <a:pt x="1" y="10885"/>
                  </a:lnTo>
                  <a:lnTo>
                    <a:pt x="12247" y="10885"/>
                  </a:lnTo>
                  <a:lnTo>
                    <a:pt x="12247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15"/>
            <p:cNvSpPr/>
            <p:nvPr/>
          </p:nvSpPr>
          <p:spPr>
            <a:xfrm>
              <a:off x="6719586" y="5221411"/>
              <a:ext cx="62541" cy="55595"/>
            </a:xfrm>
            <a:custGeom>
              <a:rect b="b" l="l" r="r" t="t"/>
              <a:pathLst>
                <a:path extrusionOk="0" h="10885" w="12245">
                  <a:moveTo>
                    <a:pt x="0" y="0"/>
                  </a:moveTo>
                  <a:lnTo>
                    <a:pt x="0" y="10885"/>
                  </a:lnTo>
                  <a:lnTo>
                    <a:pt x="12245" y="10885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15"/>
            <p:cNvSpPr/>
            <p:nvPr/>
          </p:nvSpPr>
          <p:spPr>
            <a:xfrm>
              <a:off x="6670963" y="5221411"/>
              <a:ext cx="48644" cy="55595"/>
            </a:xfrm>
            <a:custGeom>
              <a:rect b="b" l="l" r="r" t="t"/>
              <a:pathLst>
                <a:path extrusionOk="0" h="10885" w="9524">
                  <a:moveTo>
                    <a:pt x="0" y="0"/>
                  </a:moveTo>
                  <a:lnTo>
                    <a:pt x="0" y="10885"/>
                  </a:lnTo>
                  <a:lnTo>
                    <a:pt x="9523" y="10885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15"/>
            <p:cNvSpPr/>
            <p:nvPr/>
          </p:nvSpPr>
          <p:spPr>
            <a:xfrm>
              <a:off x="6615387" y="5221411"/>
              <a:ext cx="55600" cy="55595"/>
            </a:xfrm>
            <a:custGeom>
              <a:rect b="b" l="l" r="r" t="t"/>
              <a:pathLst>
                <a:path extrusionOk="0" h="10885" w="10886">
                  <a:moveTo>
                    <a:pt x="1" y="0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p15"/>
            <p:cNvSpPr/>
            <p:nvPr/>
          </p:nvSpPr>
          <p:spPr>
            <a:xfrm>
              <a:off x="6552862" y="5221411"/>
              <a:ext cx="62552" cy="55595"/>
            </a:xfrm>
            <a:custGeom>
              <a:rect b="b" l="l" r="r" t="t"/>
              <a:pathLst>
                <a:path extrusionOk="0" h="10885" w="12247">
                  <a:moveTo>
                    <a:pt x="1" y="0"/>
                  </a:moveTo>
                  <a:lnTo>
                    <a:pt x="1" y="10885"/>
                  </a:lnTo>
                  <a:lnTo>
                    <a:pt x="12247" y="10885"/>
                  </a:lnTo>
                  <a:lnTo>
                    <a:pt x="12247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" name="Google Shape;791;p15"/>
            <p:cNvSpPr/>
            <p:nvPr/>
          </p:nvSpPr>
          <p:spPr>
            <a:xfrm>
              <a:off x="6719586" y="5165834"/>
              <a:ext cx="62541" cy="55600"/>
            </a:xfrm>
            <a:custGeom>
              <a:rect b="b" l="l" r="r" t="t"/>
              <a:pathLst>
                <a:path extrusionOk="0" h="10886" w="12245">
                  <a:moveTo>
                    <a:pt x="0" y="1"/>
                  </a:moveTo>
                  <a:lnTo>
                    <a:pt x="0" y="10885"/>
                  </a:lnTo>
                  <a:lnTo>
                    <a:pt x="12245" y="1088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15"/>
            <p:cNvSpPr/>
            <p:nvPr/>
          </p:nvSpPr>
          <p:spPr>
            <a:xfrm>
              <a:off x="6670963" y="5165834"/>
              <a:ext cx="48644" cy="55600"/>
            </a:xfrm>
            <a:custGeom>
              <a:rect b="b" l="l" r="r" t="t"/>
              <a:pathLst>
                <a:path extrusionOk="0" h="10886" w="9524">
                  <a:moveTo>
                    <a:pt x="0" y="1"/>
                  </a:moveTo>
                  <a:lnTo>
                    <a:pt x="0" y="10885"/>
                  </a:lnTo>
                  <a:lnTo>
                    <a:pt x="9523" y="1088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15"/>
            <p:cNvSpPr/>
            <p:nvPr/>
          </p:nvSpPr>
          <p:spPr>
            <a:xfrm>
              <a:off x="6615387" y="5165834"/>
              <a:ext cx="55600" cy="55600"/>
            </a:xfrm>
            <a:custGeom>
              <a:rect b="b" l="l" r="r" t="t"/>
              <a:pathLst>
                <a:path extrusionOk="0" h="10886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15"/>
            <p:cNvSpPr/>
            <p:nvPr/>
          </p:nvSpPr>
          <p:spPr>
            <a:xfrm>
              <a:off x="6552862" y="5165834"/>
              <a:ext cx="62552" cy="55600"/>
            </a:xfrm>
            <a:custGeom>
              <a:rect b="b" l="l" r="r" t="t"/>
              <a:pathLst>
                <a:path extrusionOk="0" h="10886" w="12247">
                  <a:moveTo>
                    <a:pt x="1" y="1"/>
                  </a:moveTo>
                  <a:lnTo>
                    <a:pt x="1" y="10885"/>
                  </a:lnTo>
                  <a:lnTo>
                    <a:pt x="12247" y="10885"/>
                  </a:lnTo>
                  <a:lnTo>
                    <a:pt x="12247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15"/>
            <p:cNvSpPr/>
            <p:nvPr/>
          </p:nvSpPr>
          <p:spPr>
            <a:xfrm>
              <a:off x="6719586" y="5110263"/>
              <a:ext cx="62541" cy="55595"/>
            </a:xfrm>
            <a:custGeom>
              <a:rect b="b" l="l" r="r" t="t"/>
              <a:pathLst>
                <a:path extrusionOk="0" h="10885" w="12245">
                  <a:moveTo>
                    <a:pt x="0" y="1"/>
                  </a:moveTo>
                  <a:lnTo>
                    <a:pt x="0" y="10885"/>
                  </a:lnTo>
                  <a:lnTo>
                    <a:pt x="12245" y="1088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15"/>
            <p:cNvSpPr/>
            <p:nvPr/>
          </p:nvSpPr>
          <p:spPr>
            <a:xfrm>
              <a:off x="6670963" y="5110263"/>
              <a:ext cx="48644" cy="55595"/>
            </a:xfrm>
            <a:custGeom>
              <a:rect b="b" l="l" r="r" t="t"/>
              <a:pathLst>
                <a:path extrusionOk="0" h="10885" w="9524">
                  <a:moveTo>
                    <a:pt x="0" y="1"/>
                  </a:moveTo>
                  <a:lnTo>
                    <a:pt x="0" y="10885"/>
                  </a:lnTo>
                  <a:lnTo>
                    <a:pt x="9523" y="1088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15"/>
            <p:cNvSpPr/>
            <p:nvPr/>
          </p:nvSpPr>
          <p:spPr>
            <a:xfrm>
              <a:off x="6615387" y="5110263"/>
              <a:ext cx="55600" cy="55595"/>
            </a:xfrm>
            <a:custGeom>
              <a:rect b="b" l="l" r="r" t="t"/>
              <a:pathLst>
                <a:path extrusionOk="0" h="10885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p15"/>
            <p:cNvSpPr/>
            <p:nvPr/>
          </p:nvSpPr>
          <p:spPr>
            <a:xfrm>
              <a:off x="6552862" y="5110263"/>
              <a:ext cx="62552" cy="55595"/>
            </a:xfrm>
            <a:custGeom>
              <a:rect b="b" l="l" r="r" t="t"/>
              <a:pathLst>
                <a:path extrusionOk="0" h="10885" w="12247">
                  <a:moveTo>
                    <a:pt x="1" y="1"/>
                  </a:moveTo>
                  <a:lnTo>
                    <a:pt x="1" y="10885"/>
                  </a:lnTo>
                  <a:lnTo>
                    <a:pt x="12247" y="10885"/>
                  </a:lnTo>
                  <a:lnTo>
                    <a:pt x="12247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" name="Google Shape;799;p15"/>
            <p:cNvSpPr/>
            <p:nvPr/>
          </p:nvSpPr>
          <p:spPr>
            <a:xfrm>
              <a:off x="6837677" y="5054691"/>
              <a:ext cx="55595" cy="55595"/>
            </a:xfrm>
            <a:custGeom>
              <a:rect b="b" l="l" r="r" t="t"/>
              <a:pathLst>
                <a:path extrusionOk="0" h="10885" w="10885">
                  <a:moveTo>
                    <a:pt x="0" y="0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p15"/>
            <p:cNvSpPr/>
            <p:nvPr/>
          </p:nvSpPr>
          <p:spPr>
            <a:xfrm>
              <a:off x="6782101" y="5054691"/>
              <a:ext cx="55600" cy="55595"/>
            </a:xfrm>
            <a:custGeom>
              <a:rect b="b" l="l" r="r" t="t"/>
              <a:pathLst>
                <a:path extrusionOk="0" h="10885" w="10886">
                  <a:moveTo>
                    <a:pt x="1" y="0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15"/>
            <p:cNvSpPr/>
            <p:nvPr/>
          </p:nvSpPr>
          <p:spPr>
            <a:xfrm>
              <a:off x="6719586" y="5054691"/>
              <a:ext cx="62541" cy="55595"/>
            </a:xfrm>
            <a:custGeom>
              <a:rect b="b" l="l" r="r" t="t"/>
              <a:pathLst>
                <a:path extrusionOk="0" h="10885" w="12245">
                  <a:moveTo>
                    <a:pt x="0" y="0"/>
                  </a:moveTo>
                  <a:lnTo>
                    <a:pt x="0" y="10885"/>
                  </a:lnTo>
                  <a:lnTo>
                    <a:pt x="12245" y="10885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p15"/>
            <p:cNvSpPr/>
            <p:nvPr/>
          </p:nvSpPr>
          <p:spPr>
            <a:xfrm>
              <a:off x="6670963" y="5054691"/>
              <a:ext cx="48644" cy="55595"/>
            </a:xfrm>
            <a:custGeom>
              <a:rect b="b" l="l" r="r" t="t"/>
              <a:pathLst>
                <a:path extrusionOk="0" h="10885" w="9524">
                  <a:moveTo>
                    <a:pt x="0" y="0"/>
                  </a:moveTo>
                  <a:lnTo>
                    <a:pt x="0" y="10885"/>
                  </a:lnTo>
                  <a:lnTo>
                    <a:pt x="9523" y="10885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p15"/>
            <p:cNvSpPr/>
            <p:nvPr/>
          </p:nvSpPr>
          <p:spPr>
            <a:xfrm>
              <a:off x="6615387" y="5054691"/>
              <a:ext cx="55600" cy="55595"/>
            </a:xfrm>
            <a:custGeom>
              <a:rect b="b" l="l" r="r" t="t"/>
              <a:pathLst>
                <a:path extrusionOk="0" h="10885" w="10886">
                  <a:moveTo>
                    <a:pt x="1" y="0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6552862" y="5054691"/>
              <a:ext cx="62552" cy="55595"/>
            </a:xfrm>
            <a:custGeom>
              <a:rect b="b" l="l" r="r" t="t"/>
              <a:pathLst>
                <a:path extrusionOk="0" h="10885" w="12247">
                  <a:moveTo>
                    <a:pt x="1" y="0"/>
                  </a:moveTo>
                  <a:lnTo>
                    <a:pt x="1" y="10885"/>
                  </a:lnTo>
                  <a:lnTo>
                    <a:pt x="12247" y="10885"/>
                  </a:lnTo>
                  <a:lnTo>
                    <a:pt x="12247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6504240" y="5054691"/>
              <a:ext cx="48649" cy="55595"/>
            </a:xfrm>
            <a:custGeom>
              <a:rect b="b" l="l" r="r" t="t"/>
              <a:pathLst>
                <a:path extrusionOk="0" h="10885" w="9525">
                  <a:moveTo>
                    <a:pt x="1" y="0"/>
                  </a:moveTo>
                  <a:lnTo>
                    <a:pt x="1" y="10885"/>
                  </a:lnTo>
                  <a:lnTo>
                    <a:pt x="9525" y="1088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6448669" y="5054691"/>
              <a:ext cx="55595" cy="55595"/>
            </a:xfrm>
            <a:custGeom>
              <a:rect b="b" l="l" r="r" t="t"/>
              <a:pathLst>
                <a:path extrusionOk="0" h="10885" w="10885">
                  <a:moveTo>
                    <a:pt x="0" y="0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6386148" y="5054691"/>
              <a:ext cx="62546" cy="55595"/>
            </a:xfrm>
            <a:custGeom>
              <a:rect b="b" l="l" r="r" t="t"/>
              <a:pathLst>
                <a:path extrusionOk="0" h="10885" w="12246">
                  <a:moveTo>
                    <a:pt x="1" y="0"/>
                  </a:moveTo>
                  <a:lnTo>
                    <a:pt x="1" y="10885"/>
                  </a:lnTo>
                  <a:lnTo>
                    <a:pt x="12245" y="10885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15"/>
            <p:cNvSpPr/>
            <p:nvPr/>
          </p:nvSpPr>
          <p:spPr>
            <a:xfrm>
              <a:off x="6837677" y="4999115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15"/>
            <p:cNvSpPr/>
            <p:nvPr/>
          </p:nvSpPr>
          <p:spPr>
            <a:xfrm>
              <a:off x="6615387" y="4999115"/>
              <a:ext cx="55600" cy="55600"/>
            </a:xfrm>
            <a:custGeom>
              <a:rect b="b" l="l" r="r" t="t"/>
              <a:pathLst>
                <a:path extrusionOk="0" h="10886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15"/>
            <p:cNvSpPr/>
            <p:nvPr/>
          </p:nvSpPr>
          <p:spPr>
            <a:xfrm>
              <a:off x="6386148" y="4999115"/>
              <a:ext cx="62546" cy="55600"/>
            </a:xfrm>
            <a:custGeom>
              <a:rect b="b" l="l" r="r" t="t"/>
              <a:pathLst>
                <a:path extrusionOk="0" h="10886" w="12246">
                  <a:moveTo>
                    <a:pt x="1" y="1"/>
                  </a:moveTo>
                  <a:lnTo>
                    <a:pt x="1" y="10885"/>
                  </a:lnTo>
                  <a:lnTo>
                    <a:pt x="12245" y="1088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p15"/>
            <p:cNvSpPr/>
            <p:nvPr/>
          </p:nvSpPr>
          <p:spPr>
            <a:xfrm>
              <a:off x="6837677" y="4943544"/>
              <a:ext cx="55595" cy="55595"/>
            </a:xfrm>
            <a:custGeom>
              <a:rect b="b" l="l" r="r" t="t"/>
              <a:pathLst>
                <a:path extrusionOk="0" h="10885" w="10885">
                  <a:moveTo>
                    <a:pt x="0" y="0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6615387" y="4943544"/>
              <a:ext cx="55600" cy="55595"/>
            </a:xfrm>
            <a:custGeom>
              <a:rect b="b" l="l" r="r" t="t"/>
              <a:pathLst>
                <a:path extrusionOk="0" h="10885" w="10886">
                  <a:moveTo>
                    <a:pt x="1" y="0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" name="Google Shape;813;p15"/>
            <p:cNvSpPr/>
            <p:nvPr/>
          </p:nvSpPr>
          <p:spPr>
            <a:xfrm>
              <a:off x="6386148" y="4943544"/>
              <a:ext cx="62546" cy="55595"/>
            </a:xfrm>
            <a:custGeom>
              <a:rect b="b" l="l" r="r" t="t"/>
              <a:pathLst>
                <a:path extrusionOk="0" h="10885" w="12246">
                  <a:moveTo>
                    <a:pt x="1" y="0"/>
                  </a:moveTo>
                  <a:lnTo>
                    <a:pt x="1" y="10885"/>
                  </a:lnTo>
                  <a:lnTo>
                    <a:pt x="12245" y="10885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" name="Google Shape;814;p15"/>
            <p:cNvSpPr/>
            <p:nvPr/>
          </p:nvSpPr>
          <p:spPr>
            <a:xfrm>
              <a:off x="6837677" y="4887972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6615387" y="4887972"/>
              <a:ext cx="55600" cy="55600"/>
            </a:xfrm>
            <a:custGeom>
              <a:rect b="b" l="l" r="r" t="t"/>
              <a:pathLst>
                <a:path extrusionOk="0" h="10886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6386148" y="4887972"/>
              <a:ext cx="62546" cy="55600"/>
            </a:xfrm>
            <a:custGeom>
              <a:rect b="b" l="l" r="r" t="t"/>
              <a:pathLst>
                <a:path extrusionOk="0" h="10886" w="12246">
                  <a:moveTo>
                    <a:pt x="1" y="1"/>
                  </a:moveTo>
                  <a:lnTo>
                    <a:pt x="1" y="10885"/>
                  </a:lnTo>
                  <a:lnTo>
                    <a:pt x="12245" y="1088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" name="Google Shape;817;p15"/>
            <p:cNvSpPr/>
            <p:nvPr/>
          </p:nvSpPr>
          <p:spPr>
            <a:xfrm>
              <a:off x="7059967" y="4832401"/>
              <a:ext cx="55600" cy="55590"/>
            </a:xfrm>
            <a:custGeom>
              <a:rect b="b" l="l" r="r" t="t"/>
              <a:pathLst>
                <a:path extrusionOk="0" h="10884" w="10886">
                  <a:moveTo>
                    <a:pt x="1" y="0"/>
                  </a:moveTo>
                  <a:lnTo>
                    <a:pt x="1" y="10884"/>
                  </a:lnTo>
                  <a:lnTo>
                    <a:pt x="10885" y="1088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p15"/>
            <p:cNvSpPr/>
            <p:nvPr/>
          </p:nvSpPr>
          <p:spPr>
            <a:xfrm>
              <a:off x="7004396" y="4832401"/>
              <a:ext cx="55595" cy="55590"/>
            </a:xfrm>
            <a:custGeom>
              <a:rect b="b" l="l" r="r" t="t"/>
              <a:pathLst>
                <a:path extrusionOk="0" h="10884" w="10885">
                  <a:moveTo>
                    <a:pt x="0" y="0"/>
                  </a:moveTo>
                  <a:lnTo>
                    <a:pt x="0" y="10884"/>
                  </a:lnTo>
                  <a:lnTo>
                    <a:pt x="10885" y="1088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" name="Google Shape;819;p15"/>
            <p:cNvSpPr/>
            <p:nvPr/>
          </p:nvSpPr>
          <p:spPr>
            <a:xfrm>
              <a:off x="6948824" y="4832401"/>
              <a:ext cx="55595" cy="55590"/>
            </a:xfrm>
            <a:custGeom>
              <a:rect b="b" l="l" r="r" t="t"/>
              <a:pathLst>
                <a:path extrusionOk="0" h="10884" w="10885">
                  <a:moveTo>
                    <a:pt x="0" y="0"/>
                  </a:moveTo>
                  <a:lnTo>
                    <a:pt x="0" y="10884"/>
                  </a:lnTo>
                  <a:lnTo>
                    <a:pt x="10884" y="10884"/>
                  </a:lnTo>
                  <a:lnTo>
                    <a:pt x="10884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p15"/>
            <p:cNvSpPr/>
            <p:nvPr/>
          </p:nvSpPr>
          <p:spPr>
            <a:xfrm>
              <a:off x="6893248" y="4832401"/>
              <a:ext cx="55600" cy="55590"/>
            </a:xfrm>
            <a:custGeom>
              <a:rect b="b" l="l" r="r" t="t"/>
              <a:pathLst>
                <a:path extrusionOk="0" h="10884" w="10886">
                  <a:moveTo>
                    <a:pt x="1" y="0"/>
                  </a:moveTo>
                  <a:lnTo>
                    <a:pt x="1" y="10884"/>
                  </a:lnTo>
                  <a:lnTo>
                    <a:pt x="10885" y="1088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15"/>
            <p:cNvSpPr/>
            <p:nvPr/>
          </p:nvSpPr>
          <p:spPr>
            <a:xfrm>
              <a:off x="6837677" y="4832401"/>
              <a:ext cx="55595" cy="55590"/>
            </a:xfrm>
            <a:custGeom>
              <a:rect b="b" l="l" r="r" t="t"/>
              <a:pathLst>
                <a:path extrusionOk="0" h="10884" w="10885">
                  <a:moveTo>
                    <a:pt x="0" y="0"/>
                  </a:moveTo>
                  <a:lnTo>
                    <a:pt x="0" y="10884"/>
                  </a:lnTo>
                  <a:lnTo>
                    <a:pt x="10885" y="1088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" name="Google Shape;822;p15"/>
            <p:cNvSpPr/>
            <p:nvPr/>
          </p:nvSpPr>
          <p:spPr>
            <a:xfrm>
              <a:off x="6782101" y="4832401"/>
              <a:ext cx="55600" cy="55590"/>
            </a:xfrm>
            <a:custGeom>
              <a:rect b="b" l="l" r="r" t="t"/>
              <a:pathLst>
                <a:path extrusionOk="0" h="10884" w="10886">
                  <a:moveTo>
                    <a:pt x="1" y="0"/>
                  </a:moveTo>
                  <a:lnTo>
                    <a:pt x="1" y="10884"/>
                  </a:lnTo>
                  <a:lnTo>
                    <a:pt x="10885" y="1088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" name="Google Shape;823;p15"/>
            <p:cNvSpPr/>
            <p:nvPr/>
          </p:nvSpPr>
          <p:spPr>
            <a:xfrm>
              <a:off x="6719586" y="4832401"/>
              <a:ext cx="62541" cy="55590"/>
            </a:xfrm>
            <a:custGeom>
              <a:rect b="b" l="l" r="r" t="t"/>
              <a:pathLst>
                <a:path extrusionOk="0" h="10884" w="12245">
                  <a:moveTo>
                    <a:pt x="0" y="0"/>
                  </a:moveTo>
                  <a:lnTo>
                    <a:pt x="0" y="10884"/>
                  </a:lnTo>
                  <a:lnTo>
                    <a:pt x="12245" y="10884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15"/>
            <p:cNvSpPr/>
            <p:nvPr/>
          </p:nvSpPr>
          <p:spPr>
            <a:xfrm>
              <a:off x="6670963" y="4832401"/>
              <a:ext cx="48644" cy="55590"/>
            </a:xfrm>
            <a:custGeom>
              <a:rect b="b" l="l" r="r" t="t"/>
              <a:pathLst>
                <a:path extrusionOk="0" h="10884" w="9524">
                  <a:moveTo>
                    <a:pt x="0" y="0"/>
                  </a:moveTo>
                  <a:lnTo>
                    <a:pt x="0" y="10884"/>
                  </a:lnTo>
                  <a:lnTo>
                    <a:pt x="9523" y="10884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15"/>
            <p:cNvSpPr/>
            <p:nvPr/>
          </p:nvSpPr>
          <p:spPr>
            <a:xfrm>
              <a:off x="6615387" y="4832401"/>
              <a:ext cx="55600" cy="55590"/>
            </a:xfrm>
            <a:custGeom>
              <a:rect b="b" l="l" r="r" t="t"/>
              <a:pathLst>
                <a:path extrusionOk="0" h="10884" w="10886">
                  <a:moveTo>
                    <a:pt x="1" y="0"/>
                  </a:moveTo>
                  <a:lnTo>
                    <a:pt x="1" y="10884"/>
                  </a:lnTo>
                  <a:lnTo>
                    <a:pt x="10885" y="1088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15"/>
            <p:cNvSpPr/>
            <p:nvPr/>
          </p:nvSpPr>
          <p:spPr>
            <a:xfrm>
              <a:off x="6552862" y="4832401"/>
              <a:ext cx="62552" cy="55590"/>
            </a:xfrm>
            <a:custGeom>
              <a:rect b="b" l="l" r="r" t="t"/>
              <a:pathLst>
                <a:path extrusionOk="0" h="10884" w="12247">
                  <a:moveTo>
                    <a:pt x="1" y="0"/>
                  </a:moveTo>
                  <a:lnTo>
                    <a:pt x="1" y="10884"/>
                  </a:lnTo>
                  <a:lnTo>
                    <a:pt x="12247" y="10884"/>
                  </a:lnTo>
                  <a:lnTo>
                    <a:pt x="12247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15"/>
            <p:cNvSpPr/>
            <p:nvPr/>
          </p:nvSpPr>
          <p:spPr>
            <a:xfrm>
              <a:off x="6504240" y="4832401"/>
              <a:ext cx="48649" cy="55590"/>
            </a:xfrm>
            <a:custGeom>
              <a:rect b="b" l="l" r="r" t="t"/>
              <a:pathLst>
                <a:path extrusionOk="0" h="10884" w="9525">
                  <a:moveTo>
                    <a:pt x="1" y="0"/>
                  </a:moveTo>
                  <a:lnTo>
                    <a:pt x="1" y="10884"/>
                  </a:lnTo>
                  <a:lnTo>
                    <a:pt x="9525" y="10884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15"/>
            <p:cNvSpPr/>
            <p:nvPr/>
          </p:nvSpPr>
          <p:spPr>
            <a:xfrm>
              <a:off x="6448669" y="4832401"/>
              <a:ext cx="55595" cy="55590"/>
            </a:xfrm>
            <a:custGeom>
              <a:rect b="b" l="l" r="r" t="t"/>
              <a:pathLst>
                <a:path extrusionOk="0" h="10884" w="10885">
                  <a:moveTo>
                    <a:pt x="0" y="0"/>
                  </a:moveTo>
                  <a:lnTo>
                    <a:pt x="0" y="10884"/>
                  </a:lnTo>
                  <a:lnTo>
                    <a:pt x="10885" y="1088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15"/>
            <p:cNvSpPr/>
            <p:nvPr/>
          </p:nvSpPr>
          <p:spPr>
            <a:xfrm>
              <a:off x="6386148" y="4832401"/>
              <a:ext cx="62546" cy="55590"/>
            </a:xfrm>
            <a:custGeom>
              <a:rect b="b" l="l" r="r" t="t"/>
              <a:pathLst>
                <a:path extrusionOk="0" h="10884" w="12246">
                  <a:moveTo>
                    <a:pt x="1" y="0"/>
                  </a:moveTo>
                  <a:lnTo>
                    <a:pt x="1" y="10884"/>
                  </a:lnTo>
                  <a:lnTo>
                    <a:pt x="12245" y="10884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15"/>
            <p:cNvSpPr/>
            <p:nvPr/>
          </p:nvSpPr>
          <p:spPr>
            <a:xfrm>
              <a:off x="6337521" y="4832401"/>
              <a:ext cx="48649" cy="55590"/>
            </a:xfrm>
            <a:custGeom>
              <a:rect b="b" l="l" r="r" t="t"/>
              <a:pathLst>
                <a:path extrusionOk="0" h="10884" w="9525">
                  <a:moveTo>
                    <a:pt x="1" y="0"/>
                  </a:moveTo>
                  <a:lnTo>
                    <a:pt x="1" y="10884"/>
                  </a:lnTo>
                  <a:lnTo>
                    <a:pt x="9525" y="10884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15"/>
            <p:cNvSpPr/>
            <p:nvPr/>
          </p:nvSpPr>
          <p:spPr>
            <a:xfrm>
              <a:off x="6281950" y="4832401"/>
              <a:ext cx="55595" cy="55590"/>
            </a:xfrm>
            <a:custGeom>
              <a:rect b="b" l="l" r="r" t="t"/>
              <a:pathLst>
                <a:path extrusionOk="0" h="10884" w="10885">
                  <a:moveTo>
                    <a:pt x="0" y="0"/>
                  </a:moveTo>
                  <a:lnTo>
                    <a:pt x="0" y="10884"/>
                  </a:lnTo>
                  <a:lnTo>
                    <a:pt x="10885" y="1088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15"/>
            <p:cNvSpPr/>
            <p:nvPr/>
          </p:nvSpPr>
          <p:spPr>
            <a:xfrm>
              <a:off x="6219430" y="4832401"/>
              <a:ext cx="62546" cy="55590"/>
            </a:xfrm>
            <a:custGeom>
              <a:rect b="b" l="l" r="r" t="t"/>
              <a:pathLst>
                <a:path extrusionOk="0" h="10884" w="12246">
                  <a:moveTo>
                    <a:pt x="0" y="0"/>
                  </a:moveTo>
                  <a:lnTo>
                    <a:pt x="0" y="10884"/>
                  </a:lnTo>
                  <a:lnTo>
                    <a:pt x="12245" y="10884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15"/>
            <p:cNvSpPr/>
            <p:nvPr/>
          </p:nvSpPr>
          <p:spPr>
            <a:xfrm>
              <a:off x="7059967" y="4769881"/>
              <a:ext cx="55600" cy="62546"/>
            </a:xfrm>
            <a:custGeom>
              <a:rect b="b" l="l" r="r" t="t"/>
              <a:pathLst>
                <a:path extrusionOk="0" h="12246" w="10886">
                  <a:moveTo>
                    <a:pt x="1" y="1"/>
                  </a:moveTo>
                  <a:lnTo>
                    <a:pt x="1" y="12245"/>
                  </a:lnTo>
                  <a:lnTo>
                    <a:pt x="10885" y="1224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15"/>
            <p:cNvSpPr/>
            <p:nvPr/>
          </p:nvSpPr>
          <p:spPr>
            <a:xfrm>
              <a:off x="7004396" y="4769881"/>
              <a:ext cx="55595" cy="62546"/>
            </a:xfrm>
            <a:custGeom>
              <a:rect b="b" l="l" r="r" t="t"/>
              <a:pathLst>
                <a:path extrusionOk="0" h="12246" w="10885">
                  <a:moveTo>
                    <a:pt x="0" y="1"/>
                  </a:moveTo>
                  <a:lnTo>
                    <a:pt x="0" y="12245"/>
                  </a:lnTo>
                  <a:lnTo>
                    <a:pt x="10885" y="1224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15"/>
            <p:cNvSpPr/>
            <p:nvPr/>
          </p:nvSpPr>
          <p:spPr>
            <a:xfrm>
              <a:off x="6948824" y="4769881"/>
              <a:ext cx="55595" cy="62546"/>
            </a:xfrm>
            <a:custGeom>
              <a:rect b="b" l="l" r="r" t="t"/>
              <a:pathLst>
                <a:path extrusionOk="0" h="12246" w="10885">
                  <a:moveTo>
                    <a:pt x="0" y="1"/>
                  </a:moveTo>
                  <a:lnTo>
                    <a:pt x="0" y="12245"/>
                  </a:lnTo>
                  <a:lnTo>
                    <a:pt x="10884" y="12245"/>
                  </a:lnTo>
                  <a:lnTo>
                    <a:pt x="10884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15"/>
            <p:cNvSpPr/>
            <p:nvPr/>
          </p:nvSpPr>
          <p:spPr>
            <a:xfrm>
              <a:off x="6893248" y="4769881"/>
              <a:ext cx="55600" cy="62546"/>
            </a:xfrm>
            <a:custGeom>
              <a:rect b="b" l="l" r="r" t="t"/>
              <a:pathLst>
                <a:path extrusionOk="0" h="12246" w="10886">
                  <a:moveTo>
                    <a:pt x="1" y="1"/>
                  </a:moveTo>
                  <a:lnTo>
                    <a:pt x="1" y="12245"/>
                  </a:lnTo>
                  <a:lnTo>
                    <a:pt x="10885" y="1224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15"/>
            <p:cNvSpPr/>
            <p:nvPr/>
          </p:nvSpPr>
          <p:spPr>
            <a:xfrm>
              <a:off x="6837677" y="4769881"/>
              <a:ext cx="55595" cy="62546"/>
            </a:xfrm>
            <a:custGeom>
              <a:rect b="b" l="l" r="r" t="t"/>
              <a:pathLst>
                <a:path extrusionOk="0" h="12246" w="10885">
                  <a:moveTo>
                    <a:pt x="0" y="1"/>
                  </a:moveTo>
                  <a:lnTo>
                    <a:pt x="0" y="12245"/>
                  </a:lnTo>
                  <a:lnTo>
                    <a:pt x="10885" y="1224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15"/>
            <p:cNvSpPr/>
            <p:nvPr/>
          </p:nvSpPr>
          <p:spPr>
            <a:xfrm>
              <a:off x="6782101" y="4769881"/>
              <a:ext cx="55600" cy="62546"/>
            </a:xfrm>
            <a:custGeom>
              <a:rect b="b" l="l" r="r" t="t"/>
              <a:pathLst>
                <a:path extrusionOk="0" h="12246" w="10886">
                  <a:moveTo>
                    <a:pt x="1" y="1"/>
                  </a:moveTo>
                  <a:lnTo>
                    <a:pt x="1" y="12245"/>
                  </a:lnTo>
                  <a:lnTo>
                    <a:pt x="10885" y="1224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15"/>
            <p:cNvSpPr/>
            <p:nvPr/>
          </p:nvSpPr>
          <p:spPr>
            <a:xfrm>
              <a:off x="6719586" y="4769881"/>
              <a:ext cx="62541" cy="62546"/>
            </a:xfrm>
            <a:custGeom>
              <a:rect b="b" l="l" r="r" t="t"/>
              <a:pathLst>
                <a:path extrusionOk="0" h="12246" w="12245">
                  <a:moveTo>
                    <a:pt x="0" y="1"/>
                  </a:moveTo>
                  <a:lnTo>
                    <a:pt x="0" y="12245"/>
                  </a:lnTo>
                  <a:lnTo>
                    <a:pt x="12245" y="1224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15"/>
            <p:cNvSpPr/>
            <p:nvPr/>
          </p:nvSpPr>
          <p:spPr>
            <a:xfrm>
              <a:off x="6670963" y="4769881"/>
              <a:ext cx="48644" cy="62546"/>
            </a:xfrm>
            <a:custGeom>
              <a:rect b="b" l="l" r="r" t="t"/>
              <a:pathLst>
                <a:path extrusionOk="0" h="12246" w="9524">
                  <a:moveTo>
                    <a:pt x="0" y="1"/>
                  </a:moveTo>
                  <a:lnTo>
                    <a:pt x="0" y="12245"/>
                  </a:lnTo>
                  <a:lnTo>
                    <a:pt x="9523" y="1224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15"/>
            <p:cNvSpPr/>
            <p:nvPr/>
          </p:nvSpPr>
          <p:spPr>
            <a:xfrm>
              <a:off x="6615387" y="4769881"/>
              <a:ext cx="55600" cy="62546"/>
            </a:xfrm>
            <a:custGeom>
              <a:rect b="b" l="l" r="r" t="t"/>
              <a:pathLst>
                <a:path extrusionOk="0" h="12246" w="10886">
                  <a:moveTo>
                    <a:pt x="1" y="1"/>
                  </a:moveTo>
                  <a:lnTo>
                    <a:pt x="1" y="12245"/>
                  </a:lnTo>
                  <a:lnTo>
                    <a:pt x="10885" y="1224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15"/>
            <p:cNvSpPr/>
            <p:nvPr/>
          </p:nvSpPr>
          <p:spPr>
            <a:xfrm>
              <a:off x="6552862" y="4769881"/>
              <a:ext cx="62552" cy="62546"/>
            </a:xfrm>
            <a:custGeom>
              <a:rect b="b" l="l" r="r" t="t"/>
              <a:pathLst>
                <a:path extrusionOk="0" h="12246" w="12247">
                  <a:moveTo>
                    <a:pt x="1" y="1"/>
                  </a:moveTo>
                  <a:lnTo>
                    <a:pt x="1" y="12245"/>
                  </a:lnTo>
                  <a:lnTo>
                    <a:pt x="12247" y="12245"/>
                  </a:lnTo>
                  <a:lnTo>
                    <a:pt x="12247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15"/>
            <p:cNvSpPr/>
            <p:nvPr/>
          </p:nvSpPr>
          <p:spPr>
            <a:xfrm>
              <a:off x="6504240" y="4769881"/>
              <a:ext cx="48649" cy="62546"/>
            </a:xfrm>
            <a:custGeom>
              <a:rect b="b" l="l" r="r" t="t"/>
              <a:pathLst>
                <a:path extrusionOk="0" h="12246" w="9525">
                  <a:moveTo>
                    <a:pt x="1" y="1"/>
                  </a:moveTo>
                  <a:lnTo>
                    <a:pt x="1" y="12245"/>
                  </a:lnTo>
                  <a:lnTo>
                    <a:pt x="9525" y="12245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15"/>
            <p:cNvSpPr/>
            <p:nvPr/>
          </p:nvSpPr>
          <p:spPr>
            <a:xfrm>
              <a:off x="6448669" y="4769881"/>
              <a:ext cx="55595" cy="62546"/>
            </a:xfrm>
            <a:custGeom>
              <a:rect b="b" l="l" r="r" t="t"/>
              <a:pathLst>
                <a:path extrusionOk="0" h="12246" w="10885">
                  <a:moveTo>
                    <a:pt x="0" y="1"/>
                  </a:moveTo>
                  <a:lnTo>
                    <a:pt x="0" y="12245"/>
                  </a:lnTo>
                  <a:lnTo>
                    <a:pt x="10885" y="1224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15"/>
            <p:cNvSpPr/>
            <p:nvPr/>
          </p:nvSpPr>
          <p:spPr>
            <a:xfrm>
              <a:off x="6386148" y="4769881"/>
              <a:ext cx="62546" cy="62546"/>
            </a:xfrm>
            <a:custGeom>
              <a:rect b="b" l="l" r="r" t="t"/>
              <a:pathLst>
                <a:path extrusionOk="0" h="12246" w="12246">
                  <a:moveTo>
                    <a:pt x="1" y="1"/>
                  </a:moveTo>
                  <a:lnTo>
                    <a:pt x="1" y="12245"/>
                  </a:lnTo>
                  <a:lnTo>
                    <a:pt x="12245" y="1224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15"/>
            <p:cNvSpPr/>
            <p:nvPr/>
          </p:nvSpPr>
          <p:spPr>
            <a:xfrm>
              <a:off x="6337521" y="4769881"/>
              <a:ext cx="48649" cy="62546"/>
            </a:xfrm>
            <a:custGeom>
              <a:rect b="b" l="l" r="r" t="t"/>
              <a:pathLst>
                <a:path extrusionOk="0" h="12246" w="9525">
                  <a:moveTo>
                    <a:pt x="1" y="1"/>
                  </a:moveTo>
                  <a:lnTo>
                    <a:pt x="1" y="12245"/>
                  </a:lnTo>
                  <a:lnTo>
                    <a:pt x="9525" y="12245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15"/>
            <p:cNvSpPr/>
            <p:nvPr/>
          </p:nvSpPr>
          <p:spPr>
            <a:xfrm>
              <a:off x="6281950" y="4769881"/>
              <a:ext cx="55595" cy="62546"/>
            </a:xfrm>
            <a:custGeom>
              <a:rect b="b" l="l" r="r" t="t"/>
              <a:pathLst>
                <a:path extrusionOk="0" h="12246" w="10885">
                  <a:moveTo>
                    <a:pt x="0" y="1"/>
                  </a:moveTo>
                  <a:lnTo>
                    <a:pt x="0" y="12245"/>
                  </a:lnTo>
                  <a:lnTo>
                    <a:pt x="10885" y="1224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p15"/>
            <p:cNvSpPr/>
            <p:nvPr/>
          </p:nvSpPr>
          <p:spPr>
            <a:xfrm>
              <a:off x="6219430" y="4769881"/>
              <a:ext cx="62546" cy="62546"/>
            </a:xfrm>
            <a:custGeom>
              <a:rect b="b" l="l" r="r" t="t"/>
              <a:pathLst>
                <a:path extrusionOk="0" h="12246" w="12246">
                  <a:moveTo>
                    <a:pt x="0" y="1"/>
                  </a:moveTo>
                  <a:lnTo>
                    <a:pt x="0" y="12245"/>
                  </a:lnTo>
                  <a:lnTo>
                    <a:pt x="12245" y="1224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p15"/>
            <p:cNvSpPr/>
            <p:nvPr/>
          </p:nvSpPr>
          <p:spPr>
            <a:xfrm>
              <a:off x="7059967" y="4721253"/>
              <a:ext cx="55600" cy="48649"/>
            </a:xfrm>
            <a:custGeom>
              <a:rect b="b" l="l" r="r" t="t"/>
              <a:pathLst>
                <a:path extrusionOk="0" h="9525" w="10886">
                  <a:moveTo>
                    <a:pt x="1" y="0"/>
                  </a:moveTo>
                  <a:lnTo>
                    <a:pt x="1" y="9525"/>
                  </a:lnTo>
                  <a:lnTo>
                    <a:pt x="10885" y="952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15"/>
            <p:cNvSpPr/>
            <p:nvPr/>
          </p:nvSpPr>
          <p:spPr>
            <a:xfrm>
              <a:off x="7004396" y="4721253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0"/>
                  </a:moveTo>
                  <a:lnTo>
                    <a:pt x="0" y="9525"/>
                  </a:lnTo>
                  <a:lnTo>
                    <a:pt x="10885" y="952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" name="Google Shape;851;p15"/>
            <p:cNvSpPr/>
            <p:nvPr/>
          </p:nvSpPr>
          <p:spPr>
            <a:xfrm>
              <a:off x="6948824" y="4721253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0"/>
                  </a:moveTo>
                  <a:lnTo>
                    <a:pt x="0" y="9525"/>
                  </a:lnTo>
                  <a:lnTo>
                    <a:pt x="10884" y="9525"/>
                  </a:lnTo>
                  <a:lnTo>
                    <a:pt x="1088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" name="Google Shape;852;p15"/>
            <p:cNvSpPr/>
            <p:nvPr/>
          </p:nvSpPr>
          <p:spPr>
            <a:xfrm>
              <a:off x="6893248" y="4721253"/>
              <a:ext cx="55600" cy="48649"/>
            </a:xfrm>
            <a:custGeom>
              <a:rect b="b" l="l" r="r" t="t"/>
              <a:pathLst>
                <a:path extrusionOk="0" h="9525" w="10886">
                  <a:moveTo>
                    <a:pt x="1" y="0"/>
                  </a:moveTo>
                  <a:lnTo>
                    <a:pt x="1" y="9525"/>
                  </a:lnTo>
                  <a:lnTo>
                    <a:pt x="10885" y="952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15"/>
            <p:cNvSpPr/>
            <p:nvPr/>
          </p:nvSpPr>
          <p:spPr>
            <a:xfrm>
              <a:off x="6837677" y="4721253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0"/>
                  </a:moveTo>
                  <a:lnTo>
                    <a:pt x="0" y="9525"/>
                  </a:lnTo>
                  <a:lnTo>
                    <a:pt x="10885" y="952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15"/>
            <p:cNvSpPr/>
            <p:nvPr/>
          </p:nvSpPr>
          <p:spPr>
            <a:xfrm>
              <a:off x="6782101" y="4721253"/>
              <a:ext cx="55600" cy="48649"/>
            </a:xfrm>
            <a:custGeom>
              <a:rect b="b" l="l" r="r" t="t"/>
              <a:pathLst>
                <a:path extrusionOk="0" h="9525" w="10886">
                  <a:moveTo>
                    <a:pt x="1" y="0"/>
                  </a:moveTo>
                  <a:lnTo>
                    <a:pt x="1" y="9525"/>
                  </a:lnTo>
                  <a:lnTo>
                    <a:pt x="10885" y="952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15"/>
            <p:cNvSpPr/>
            <p:nvPr/>
          </p:nvSpPr>
          <p:spPr>
            <a:xfrm>
              <a:off x="6719586" y="4721253"/>
              <a:ext cx="62541" cy="48649"/>
            </a:xfrm>
            <a:custGeom>
              <a:rect b="b" l="l" r="r" t="t"/>
              <a:pathLst>
                <a:path extrusionOk="0" h="9525" w="12245">
                  <a:moveTo>
                    <a:pt x="0" y="0"/>
                  </a:moveTo>
                  <a:lnTo>
                    <a:pt x="0" y="9525"/>
                  </a:lnTo>
                  <a:lnTo>
                    <a:pt x="12245" y="9525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15"/>
            <p:cNvSpPr/>
            <p:nvPr/>
          </p:nvSpPr>
          <p:spPr>
            <a:xfrm>
              <a:off x="6670963" y="4721253"/>
              <a:ext cx="48644" cy="48649"/>
            </a:xfrm>
            <a:custGeom>
              <a:rect b="b" l="l" r="r" t="t"/>
              <a:pathLst>
                <a:path extrusionOk="0" h="9525" w="9524">
                  <a:moveTo>
                    <a:pt x="0" y="0"/>
                  </a:moveTo>
                  <a:lnTo>
                    <a:pt x="0" y="9525"/>
                  </a:lnTo>
                  <a:lnTo>
                    <a:pt x="9523" y="9525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15"/>
            <p:cNvSpPr/>
            <p:nvPr/>
          </p:nvSpPr>
          <p:spPr>
            <a:xfrm>
              <a:off x="6615387" y="4721253"/>
              <a:ext cx="55600" cy="48649"/>
            </a:xfrm>
            <a:custGeom>
              <a:rect b="b" l="l" r="r" t="t"/>
              <a:pathLst>
                <a:path extrusionOk="0" h="9525" w="10886">
                  <a:moveTo>
                    <a:pt x="1" y="0"/>
                  </a:moveTo>
                  <a:lnTo>
                    <a:pt x="1" y="9525"/>
                  </a:lnTo>
                  <a:lnTo>
                    <a:pt x="10885" y="952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15"/>
            <p:cNvSpPr/>
            <p:nvPr/>
          </p:nvSpPr>
          <p:spPr>
            <a:xfrm>
              <a:off x="6552862" y="4721253"/>
              <a:ext cx="62552" cy="48649"/>
            </a:xfrm>
            <a:custGeom>
              <a:rect b="b" l="l" r="r" t="t"/>
              <a:pathLst>
                <a:path extrusionOk="0" h="9525" w="12247">
                  <a:moveTo>
                    <a:pt x="1" y="0"/>
                  </a:moveTo>
                  <a:lnTo>
                    <a:pt x="1" y="9525"/>
                  </a:lnTo>
                  <a:lnTo>
                    <a:pt x="12247" y="9525"/>
                  </a:lnTo>
                  <a:lnTo>
                    <a:pt x="12247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15"/>
            <p:cNvSpPr/>
            <p:nvPr/>
          </p:nvSpPr>
          <p:spPr>
            <a:xfrm>
              <a:off x="6504240" y="4721253"/>
              <a:ext cx="48649" cy="48649"/>
            </a:xfrm>
            <a:custGeom>
              <a:rect b="b" l="l" r="r" t="t"/>
              <a:pathLst>
                <a:path extrusionOk="0" h="9525" w="9525">
                  <a:moveTo>
                    <a:pt x="1" y="0"/>
                  </a:moveTo>
                  <a:lnTo>
                    <a:pt x="1" y="9525"/>
                  </a:lnTo>
                  <a:lnTo>
                    <a:pt x="9525" y="952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15"/>
            <p:cNvSpPr/>
            <p:nvPr/>
          </p:nvSpPr>
          <p:spPr>
            <a:xfrm>
              <a:off x="6448669" y="4721253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0"/>
                  </a:moveTo>
                  <a:lnTo>
                    <a:pt x="0" y="9525"/>
                  </a:lnTo>
                  <a:lnTo>
                    <a:pt x="10885" y="952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15"/>
            <p:cNvSpPr/>
            <p:nvPr/>
          </p:nvSpPr>
          <p:spPr>
            <a:xfrm>
              <a:off x="6386148" y="4721253"/>
              <a:ext cx="62546" cy="48649"/>
            </a:xfrm>
            <a:custGeom>
              <a:rect b="b" l="l" r="r" t="t"/>
              <a:pathLst>
                <a:path extrusionOk="0" h="9525" w="12246">
                  <a:moveTo>
                    <a:pt x="1" y="0"/>
                  </a:moveTo>
                  <a:lnTo>
                    <a:pt x="1" y="9525"/>
                  </a:lnTo>
                  <a:lnTo>
                    <a:pt x="12245" y="9525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p15"/>
            <p:cNvSpPr/>
            <p:nvPr/>
          </p:nvSpPr>
          <p:spPr>
            <a:xfrm>
              <a:off x="6337521" y="4721253"/>
              <a:ext cx="48649" cy="48649"/>
            </a:xfrm>
            <a:custGeom>
              <a:rect b="b" l="l" r="r" t="t"/>
              <a:pathLst>
                <a:path extrusionOk="0" h="9525" w="9525">
                  <a:moveTo>
                    <a:pt x="1" y="0"/>
                  </a:moveTo>
                  <a:lnTo>
                    <a:pt x="1" y="9525"/>
                  </a:lnTo>
                  <a:lnTo>
                    <a:pt x="9525" y="952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15"/>
            <p:cNvSpPr/>
            <p:nvPr/>
          </p:nvSpPr>
          <p:spPr>
            <a:xfrm>
              <a:off x="6281950" y="4721253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0"/>
                  </a:moveTo>
                  <a:lnTo>
                    <a:pt x="0" y="9525"/>
                  </a:lnTo>
                  <a:lnTo>
                    <a:pt x="10885" y="952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p15"/>
            <p:cNvSpPr/>
            <p:nvPr/>
          </p:nvSpPr>
          <p:spPr>
            <a:xfrm>
              <a:off x="6219430" y="4721253"/>
              <a:ext cx="62546" cy="48649"/>
            </a:xfrm>
            <a:custGeom>
              <a:rect b="b" l="l" r="r" t="t"/>
              <a:pathLst>
                <a:path extrusionOk="0" h="9525" w="12246">
                  <a:moveTo>
                    <a:pt x="0" y="0"/>
                  </a:moveTo>
                  <a:lnTo>
                    <a:pt x="0" y="9525"/>
                  </a:lnTo>
                  <a:lnTo>
                    <a:pt x="12245" y="9525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15"/>
            <p:cNvSpPr/>
            <p:nvPr/>
          </p:nvSpPr>
          <p:spPr>
            <a:xfrm>
              <a:off x="7059967" y="4665677"/>
              <a:ext cx="55600" cy="55600"/>
            </a:xfrm>
            <a:custGeom>
              <a:rect b="b" l="l" r="r" t="t"/>
              <a:pathLst>
                <a:path extrusionOk="0" h="10886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15"/>
            <p:cNvSpPr/>
            <p:nvPr/>
          </p:nvSpPr>
          <p:spPr>
            <a:xfrm>
              <a:off x="7004396" y="4665677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15"/>
            <p:cNvSpPr/>
            <p:nvPr/>
          </p:nvSpPr>
          <p:spPr>
            <a:xfrm>
              <a:off x="6948824" y="4665677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4" y="10885"/>
                  </a:lnTo>
                  <a:lnTo>
                    <a:pt x="10884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15"/>
            <p:cNvSpPr/>
            <p:nvPr/>
          </p:nvSpPr>
          <p:spPr>
            <a:xfrm>
              <a:off x="6893248" y="4665677"/>
              <a:ext cx="55600" cy="55600"/>
            </a:xfrm>
            <a:custGeom>
              <a:rect b="b" l="l" r="r" t="t"/>
              <a:pathLst>
                <a:path extrusionOk="0" h="10886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15"/>
            <p:cNvSpPr/>
            <p:nvPr/>
          </p:nvSpPr>
          <p:spPr>
            <a:xfrm>
              <a:off x="6837677" y="4665677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15"/>
            <p:cNvSpPr/>
            <p:nvPr/>
          </p:nvSpPr>
          <p:spPr>
            <a:xfrm>
              <a:off x="6782101" y="4665677"/>
              <a:ext cx="55600" cy="55600"/>
            </a:xfrm>
            <a:custGeom>
              <a:rect b="b" l="l" r="r" t="t"/>
              <a:pathLst>
                <a:path extrusionOk="0" h="10886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15"/>
            <p:cNvSpPr/>
            <p:nvPr/>
          </p:nvSpPr>
          <p:spPr>
            <a:xfrm>
              <a:off x="6719586" y="4665677"/>
              <a:ext cx="62541" cy="55600"/>
            </a:xfrm>
            <a:custGeom>
              <a:rect b="b" l="l" r="r" t="t"/>
              <a:pathLst>
                <a:path extrusionOk="0" h="10886" w="12245">
                  <a:moveTo>
                    <a:pt x="0" y="1"/>
                  </a:moveTo>
                  <a:lnTo>
                    <a:pt x="0" y="10885"/>
                  </a:lnTo>
                  <a:lnTo>
                    <a:pt x="12245" y="1088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15"/>
            <p:cNvSpPr/>
            <p:nvPr/>
          </p:nvSpPr>
          <p:spPr>
            <a:xfrm>
              <a:off x="6670963" y="4665677"/>
              <a:ext cx="48644" cy="55600"/>
            </a:xfrm>
            <a:custGeom>
              <a:rect b="b" l="l" r="r" t="t"/>
              <a:pathLst>
                <a:path extrusionOk="0" h="10886" w="9524">
                  <a:moveTo>
                    <a:pt x="0" y="1"/>
                  </a:moveTo>
                  <a:lnTo>
                    <a:pt x="0" y="10885"/>
                  </a:lnTo>
                  <a:lnTo>
                    <a:pt x="9523" y="1088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15"/>
            <p:cNvSpPr/>
            <p:nvPr/>
          </p:nvSpPr>
          <p:spPr>
            <a:xfrm>
              <a:off x="6615387" y="4665677"/>
              <a:ext cx="55600" cy="55600"/>
            </a:xfrm>
            <a:custGeom>
              <a:rect b="b" l="l" r="r" t="t"/>
              <a:pathLst>
                <a:path extrusionOk="0" h="10886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15"/>
            <p:cNvSpPr/>
            <p:nvPr/>
          </p:nvSpPr>
          <p:spPr>
            <a:xfrm>
              <a:off x="6552862" y="4665677"/>
              <a:ext cx="62552" cy="55600"/>
            </a:xfrm>
            <a:custGeom>
              <a:rect b="b" l="l" r="r" t="t"/>
              <a:pathLst>
                <a:path extrusionOk="0" h="10886" w="12247">
                  <a:moveTo>
                    <a:pt x="1" y="1"/>
                  </a:moveTo>
                  <a:lnTo>
                    <a:pt x="1" y="10885"/>
                  </a:lnTo>
                  <a:lnTo>
                    <a:pt x="12247" y="10885"/>
                  </a:lnTo>
                  <a:lnTo>
                    <a:pt x="12247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15"/>
            <p:cNvSpPr/>
            <p:nvPr/>
          </p:nvSpPr>
          <p:spPr>
            <a:xfrm>
              <a:off x="6504240" y="4665677"/>
              <a:ext cx="48649" cy="55600"/>
            </a:xfrm>
            <a:custGeom>
              <a:rect b="b" l="l" r="r" t="t"/>
              <a:pathLst>
                <a:path extrusionOk="0" h="10886" w="9525">
                  <a:moveTo>
                    <a:pt x="1" y="1"/>
                  </a:moveTo>
                  <a:lnTo>
                    <a:pt x="1" y="10885"/>
                  </a:lnTo>
                  <a:lnTo>
                    <a:pt x="9525" y="10885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15"/>
            <p:cNvSpPr/>
            <p:nvPr/>
          </p:nvSpPr>
          <p:spPr>
            <a:xfrm>
              <a:off x="6448669" y="4665677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15"/>
            <p:cNvSpPr/>
            <p:nvPr/>
          </p:nvSpPr>
          <p:spPr>
            <a:xfrm>
              <a:off x="6386148" y="4665677"/>
              <a:ext cx="62546" cy="55600"/>
            </a:xfrm>
            <a:custGeom>
              <a:rect b="b" l="l" r="r" t="t"/>
              <a:pathLst>
                <a:path extrusionOk="0" h="10886" w="12246">
                  <a:moveTo>
                    <a:pt x="1" y="1"/>
                  </a:moveTo>
                  <a:lnTo>
                    <a:pt x="1" y="10885"/>
                  </a:lnTo>
                  <a:lnTo>
                    <a:pt x="12245" y="1088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15"/>
            <p:cNvSpPr/>
            <p:nvPr/>
          </p:nvSpPr>
          <p:spPr>
            <a:xfrm>
              <a:off x="6337521" y="4665677"/>
              <a:ext cx="48649" cy="55600"/>
            </a:xfrm>
            <a:custGeom>
              <a:rect b="b" l="l" r="r" t="t"/>
              <a:pathLst>
                <a:path extrusionOk="0" h="10886" w="9525">
                  <a:moveTo>
                    <a:pt x="1" y="1"/>
                  </a:moveTo>
                  <a:lnTo>
                    <a:pt x="1" y="10885"/>
                  </a:lnTo>
                  <a:lnTo>
                    <a:pt x="9525" y="10885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15"/>
            <p:cNvSpPr/>
            <p:nvPr/>
          </p:nvSpPr>
          <p:spPr>
            <a:xfrm>
              <a:off x="6281950" y="4665677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15"/>
            <p:cNvSpPr/>
            <p:nvPr/>
          </p:nvSpPr>
          <p:spPr>
            <a:xfrm>
              <a:off x="6219430" y="4665677"/>
              <a:ext cx="62546" cy="55600"/>
            </a:xfrm>
            <a:custGeom>
              <a:rect b="b" l="l" r="r" t="t"/>
              <a:pathLst>
                <a:path extrusionOk="0" h="10886" w="12246">
                  <a:moveTo>
                    <a:pt x="0" y="1"/>
                  </a:moveTo>
                  <a:lnTo>
                    <a:pt x="0" y="10885"/>
                  </a:lnTo>
                  <a:lnTo>
                    <a:pt x="12245" y="1088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15"/>
            <p:cNvSpPr/>
            <p:nvPr/>
          </p:nvSpPr>
          <p:spPr>
            <a:xfrm>
              <a:off x="7059967" y="4603162"/>
              <a:ext cx="55600" cy="62541"/>
            </a:xfrm>
            <a:custGeom>
              <a:rect b="b" l="l" r="r" t="t"/>
              <a:pathLst>
                <a:path extrusionOk="0" h="12245" w="10886">
                  <a:moveTo>
                    <a:pt x="1" y="0"/>
                  </a:moveTo>
                  <a:lnTo>
                    <a:pt x="1" y="12245"/>
                  </a:lnTo>
                  <a:lnTo>
                    <a:pt x="10885" y="1224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15"/>
            <p:cNvSpPr/>
            <p:nvPr/>
          </p:nvSpPr>
          <p:spPr>
            <a:xfrm>
              <a:off x="7004396" y="4603162"/>
              <a:ext cx="55595" cy="62541"/>
            </a:xfrm>
            <a:custGeom>
              <a:rect b="b" l="l" r="r" t="t"/>
              <a:pathLst>
                <a:path extrusionOk="0" h="12245" w="10885">
                  <a:moveTo>
                    <a:pt x="0" y="0"/>
                  </a:moveTo>
                  <a:lnTo>
                    <a:pt x="0" y="12245"/>
                  </a:lnTo>
                  <a:lnTo>
                    <a:pt x="10885" y="1224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15"/>
            <p:cNvSpPr/>
            <p:nvPr/>
          </p:nvSpPr>
          <p:spPr>
            <a:xfrm>
              <a:off x="6948824" y="4603162"/>
              <a:ext cx="55595" cy="62541"/>
            </a:xfrm>
            <a:custGeom>
              <a:rect b="b" l="l" r="r" t="t"/>
              <a:pathLst>
                <a:path extrusionOk="0" h="12245" w="10885">
                  <a:moveTo>
                    <a:pt x="0" y="0"/>
                  </a:moveTo>
                  <a:lnTo>
                    <a:pt x="0" y="12245"/>
                  </a:lnTo>
                  <a:lnTo>
                    <a:pt x="10884" y="12245"/>
                  </a:lnTo>
                  <a:lnTo>
                    <a:pt x="1088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15"/>
            <p:cNvSpPr/>
            <p:nvPr/>
          </p:nvSpPr>
          <p:spPr>
            <a:xfrm>
              <a:off x="6893248" y="4603162"/>
              <a:ext cx="55600" cy="62541"/>
            </a:xfrm>
            <a:custGeom>
              <a:rect b="b" l="l" r="r" t="t"/>
              <a:pathLst>
                <a:path extrusionOk="0" h="12245" w="10886">
                  <a:moveTo>
                    <a:pt x="1" y="0"/>
                  </a:moveTo>
                  <a:lnTo>
                    <a:pt x="1" y="12245"/>
                  </a:lnTo>
                  <a:lnTo>
                    <a:pt x="10885" y="1224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15"/>
            <p:cNvSpPr/>
            <p:nvPr/>
          </p:nvSpPr>
          <p:spPr>
            <a:xfrm>
              <a:off x="6837677" y="4603162"/>
              <a:ext cx="55595" cy="62541"/>
            </a:xfrm>
            <a:custGeom>
              <a:rect b="b" l="l" r="r" t="t"/>
              <a:pathLst>
                <a:path extrusionOk="0" h="12245" w="10885">
                  <a:moveTo>
                    <a:pt x="0" y="0"/>
                  </a:moveTo>
                  <a:lnTo>
                    <a:pt x="0" y="12245"/>
                  </a:lnTo>
                  <a:lnTo>
                    <a:pt x="10885" y="1224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15"/>
            <p:cNvSpPr/>
            <p:nvPr/>
          </p:nvSpPr>
          <p:spPr>
            <a:xfrm>
              <a:off x="6782101" y="4603162"/>
              <a:ext cx="55600" cy="62541"/>
            </a:xfrm>
            <a:custGeom>
              <a:rect b="b" l="l" r="r" t="t"/>
              <a:pathLst>
                <a:path extrusionOk="0" h="12245" w="10886">
                  <a:moveTo>
                    <a:pt x="1" y="0"/>
                  </a:moveTo>
                  <a:lnTo>
                    <a:pt x="1" y="12245"/>
                  </a:lnTo>
                  <a:lnTo>
                    <a:pt x="10885" y="1224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15"/>
            <p:cNvSpPr/>
            <p:nvPr/>
          </p:nvSpPr>
          <p:spPr>
            <a:xfrm>
              <a:off x="6719586" y="4603162"/>
              <a:ext cx="62541" cy="62541"/>
            </a:xfrm>
            <a:custGeom>
              <a:rect b="b" l="l" r="r" t="t"/>
              <a:pathLst>
                <a:path extrusionOk="0" h="12245" w="12245">
                  <a:moveTo>
                    <a:pt x="0" y="0"/>
                  </a:moveTo>
                  <a:lnTo>
                    <a:pt x="0" y="12245"/>
                  </a:lnTo>
                  <a:lnTo>
                    <a:pt x="12245" y="12245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15"/>
            <p:cNvSpPr/>
            <p:nvPr/>
          </p:nvSpPr>
          <p:spPr>
            <a:xfrm>
              <a:off x="6670963" y="4603162"/>
              <a:ext cx="48644" cy="62541"/>
            </a:xfrm>
            <a:custGeom>
              <a:rect b="b" l="l" r="r" t="t"/>
              <a:pathLst>
                <a:path extrusionOk="0" h="12245" w="9524">
                  <a:moveTo>
                    <a:pt x="0" y="0"/>
                  </a:moveTo>
                  <a:lnTo>
                    <a:pt x="0" y="12245"/>
                  </a:lnTo>
                  <a:lnTo>
                    <a:pt x="9523" y="12245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15"/>
            <p:cNvSpPr/>
            <p:nvPr/>
          </p:nvSpPr>
          <p:spPr>
            <a:xfrm>
              <a:off x="6615387" y="4603162"/>
              <a:ext cx="55600" cy="62541"/>
            </a:xfrm>
            <a:custGeom>
              <a:rect b="b" l="l" r="r" t="t"/>
              <a:pathLst>
                <a:path extrusionOk="0" h="12245" w="10886">
                  <a:moveTo>
                    <a:pt x="1" y="0"/>
                  </a:moveTo>
                  <a:lnTo>
                    <a:pt x="1" y="12245"/>
                  </a:lnTo>
                  <a:lnTo>
                    <a:pt x="10885" y="1224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15"/>
            <p:cNvSpPr/>
            <p:nvPr/>
          </p:nvSpPr>
          <p:spPr>
            <a:xfrm>
              <a:off x="6552862" y="4603162"/>
              <a:ext cx="62552" cy="62541"/>
            </a:xfrm>
            <a:custGeom>
              <a:rect b="b" l="l" r="r" t="t"/>
              <a:pathLst>
                <a:path extrusionOk="0" h="12245" w="12247">
                  <a:moveTo>
                    <a:pt x="1" y="0"/>
                  </a:moveTo>
                  <a:lnTo>
                    <a:pt x="1" y="12245"/>
                  </a:lnTo>
                  <a:lnTo>
                    <a:pt x="12247" y="12245"/>
                  </a:lnTo>
                  <a:lnTo>
                    <a:pt x="12247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15"/>
            <p:cNvSpPr/>
            <p:nvPr/>
          </p:nvSpPr>
          <p:spPr>
            <a:xfrm>
              <a:off x="6504240" y="4603162"/>
              <a:ext cx="48649" cy="62541"/>
            </a:xfrm>
            <a:custGeom>
              <a:rect b="b" l="l" r="r" t="t"/>
              <a:pathLst>
                <a:path extrusionOk="0" h="12245" w="9525">
                  <a:moveTo>
                    <a:pt x="1" y="0"/>
                  </a:moveTo>
                  <a:lnTo>
                    <a:pt x="1" y="12245"/>
                  </a:lnTo>
                  <a:lnTo>
                    <a:pt x="9525" y="1224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15"/>
            <p:cNvSpPr/>
            <p:nvPr/>
          </p:nvSpPr>
          <p:spPr>
            <a:xfrm>
              <a:off x="6448669" y="4603162"/>
              <a:ext cx="55595" cy="62541"/>
            </a:xfrm>
            <a:custGeom>
              <a:rect b="b" l="l" r="r" t="t"/>
              <a:pathLst>
                <a:path extrusionOk="0" h="12245" w="10885">
                  <a:moveTo>
                    <a:pt x="0" y="0"/>
                  </a:moveTo>
                  <a:lnTo>
                    <a:pt x="0" y="12245"/>
                  </a:lnTo>
                  <a:lnTo>
                    <a:pt x="10885" y="1224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15"/>
            <p:cNvSpPr/>
            <p:nvPr/>
          </p:nvSpPr>
          <p:spPr>
            <a:xfrm>
              <a:off x="6386148" y="4603162"/>
              <a:ext cx="62546" cy="62541"/>
            </a:xfrm>
            <a:custGeom>
              <a:rect b="b" l="l" r="r" t="t"/>
              <a:pathLst>
                <a:path extrusionOk="0" h="12245" w="12246">
                  <a:moveTo>
                    <a:pt x="1" y="0"/>
                  </a:moveTo>
                  <a:lnTo>
                    <a:pt x="1" y="12245"/>
                  </a:lnTo>
                  <a:lnTo>
                    <a:pt x="12245" y="12245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15"/>
            <p:cNvSpPr/>
            <p:nvPr/>
          </p:nvSpPr>
          <p:spPr>
            <a:xfrm>
              <a:off x="6337521" y="4603162"/>
              <a:ext cx="48649" cy="62541"/>
            </a:xfrm>
            <a:custGeom>
              <a:rect b="b" l="l" r="r" t="t"/>
              <a:pathLst>
                <a:path extrusionOk="0" h="12245" w="9525">
                  <a:moveTo>
                    <a:pt x="1" y="0"/>
                  </a:moveTo>
                  <a:lnTo>
                    <a:pt x="1" y="12245"/>
                  </a:lnTo>
                  <a:lnTo>
                    <a:pt x="9525" y="1224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15"/>
            <p:cNvSpPr/>
            <p:nvPr/>
          </p:nvSpPr>
          <p:spPr>
            <a:xfrm>
              <a:off x="6281950" y="4603162"/>
              <a:ext cx="55595" cy="62541"/>
            </a:xfrm>
            <a:custGeom>
              <a:rect b="b" l="l" r="r" t="t"/>
              <a:pathLst>
                <a:path extrusionOk="0" h="12245" w="10885">
                  <a:moveTo>
                    <a:pt x="0" y="0"/>
                  </a:moveTo>
                  <a:lnTo>
                    <a:pt x="0" y="12245"/>
                  </a:lnTo>
                  <a:lnTo>
                    <a:pt x="10885" y="1224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15"/>
            <p:cNvSpPr/>
            <p:nvPr/>
          </p:nvSpPr>
          <p:spPr>
            <a:xfrm>
              <a:off x="6219430" y="4603162"/>
              <a:ext cx="62546" cy="62541"/>
            </a:xfrm>
            <a:custGeom>
              <a:rect b="b" l="l" r="r" t="t"/>
              <a:pathLst>
                <a:path extrusionOk="0" h="12245" w="12246">
                  <a:moveTo>
                    <a:pt x="0" y="0"/>
                  </a:moveTo>
                  <a:lnTo>
                    <a:pt x="0" y="12245"/>
                  </a:lnTo>
                  <a:lnTo>
                    <a:pt x="12245" y="12245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15"/>
            <p:cNvSpPr/>
            <p:nvPr/>
          </p:nvSpPr>
          <p:spPr>
            <a:xfrm>
              <a:off x="7059967" y="4554534"/>
              <a:ext cx="55600" cy="48649"/>
            </a:xfrm>
            <a:custGeom>
              <a:rect b="b" l="l" r="r" t="t"/>
              <a:pathLst>
                <a:path extrusionOk="0" h="9525" w="10886">
                  <a:moveTo>
                    <a:pt x="1" y="0"/>
                  </a:moveTo>
                  <a:lnTo>
                    <a:pt x="1" y="9524"/>
                  </a:lnTo>
                  <a:lnTo>
                    <a:pt x="10885" y="952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15"/>
            <p:cNvSpPr/>
            <p:nvPr/>
          </p:nvSpPr>
          <p:spPr>
            <a:xfrm>
              <a:off x="7004396" y="4554534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0"/>
                  </a:moveTo>
                  <a:lnTo>
                    <a:pt x="0" y="9524"/>
                  </a:lnTo>
                  <a:lnTo>
                    <a:pt x="10885" y="952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15"/>
            <p:cNvSpPr/>
            <p:nvPr/>
          </p:nvSpPr>
          <p:spPr>
            <a:xfrm>
              <a:off x="6948824" y="4554534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0"/>
                  </a:moveTo>
                  <a:lnTo>
                    <a:pt x="0" y="9524"/>
                  </a:lnTo>
                  <a:lnTo>
                    <a:pt x="10884" y="9524"/>
                  </a:lnTo>
                  <a:lnTo>
                    <a:pt x="1088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15"/>
            <p:cNvSpPr/>
            <p:nvPr/>
          </p:nvSpPr>
          <p:spPr>
            <a:xfrm>
              <a:off x="6893248" y="4554534"/>
              <a:ext cx="55600" cy="48649"/>
            </a:xfrm>
            <a:custGeom>
              <a:rect b="b" l="l" r="r" t="t"/>
              <a:pathLst>
                <a:path extrusionOk="0" h="9525" w="10886">
                  <a:moveTo>
                    <a:pt x="1" y="0"/>
                  </a:moveTo>
                  <a:lnTo>
                    <a:pt x="1" y="9524"/>
                  </a:lnTo>
                  <a:lnTo>
                    <a:pt x="10885" y="952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15"/>
            <p:cNvSpPr/>
            <p:nvPr/>
          </p:nvSpPr>
          <p:spPr>
            <a:xfrm>
              <a:off x="6837677" y="4554534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0"/>
                  </a:moveTo>
                  <a:lnTo>
                    <a:pt x="0" y="9524"/>
                  </a:lnTo>
                  <a:lnTo>
                    <a:pt x="10885" y="952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15"/>
            <p:cNvSpPr/>
            <p:nvPr/>
          </p:nvSpPr>
          <p:spPr>
            <a:xfrm>
              <a:off x="6782101" y="4554534"/>
              <a:ext cx="55600" cy="48649"/>
            </a:xfrm>
            <a:custGeom>
              <a:rect b="b" l="l" r="r" t="t"/>
              <a:pathLst>
                <a:path extrusionOk="0" h="9525" w="10886">
                  <a:moveTo>
                    <a:pt x="1" y="0"/>
                  </a:moveTo>
                  <a:lnTo>
                    <a:pt x="1" y="9524"/>
                  </a:lnTo>
                  <a:lnTo>
                    <a:pt x="10885" y="952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15"/>
            <p:cNvSpPr/>
            <p:nvPr/>
          </p:nvSpPr>
          <p:spPr>
            <a:xfrm>
              <a:off x="6719586" y="4554534"/>
              <a:ext cx="62541" cy="48649"/>
            </a:xfrm>
            <a:custGeom>
              <a:rect b="b" l="l" r="r" t="t"/>
              <a:pathLst>
                <a:path extrusionOk="0" h="9525" w="12245">
                  <a:moveTo>
                    <a:pt x="0" y="0"/>
                  </a:moveTo>
                  <a:lnTo>
                    <a:pt x="0" y="9524"/>
                  </a:lnTo>
                  <a:lnTo>
                    <a:pt x="12245" y="9524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15"/>
            <p:cNvSpPr/>
            <p:nvPr/>
          </p:nvSpPr>
          <p:spPr>
            <a:xfrm>
              <a:off x="6670963" y="4554534"/>
              <a:ext cx="48644" cy="48649"/>
            </a:xfrm>
            <a:custGeom>
              <a:rect b="b" l="l" r="r" t="t"/>
              <a:pathLst>
                <a:path extrusionOk="0" h="9525" w="9524">
                  <a:moveTo>
                    <a:pt x="0" y="0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15"/>
            <p:cNvSpPr/>
            <p:nvPr/>
          </p:nvSpPr>
          <p:spPr>
            <a:xfrm>
              <a:off x="6615387" y="4554534"/>
              <a:ext cx="55600" cy="48649"/>
            </a:xfrm>
            <a:custGeom>
              <a:rect b="b" l="l" r="r" t="t"/>
              <a:pathLst>
                <a:path extrusionOk="0" h="9525" w="10886">
                  <a:moveTo>
                    <a:pt x="1" y="0"/>
                  </a:moveTo>
                  <a:lnTo>
                    <a:pt x="1" y="9524"/>
                  </a:lnTo>
                  <a:lnTo>
                    <a:pt x="10885" y="952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15"/>
            <p:cNvSpPr/>
            <p:nvPr/>
          </p:nvSpPr>
          <p:spPr>
            <a:xfrm>
              <a:off x="6552862" y="4554534"/>
              <a:ext cx="62552" cy="48649"/>
            </a:xfrm>
            <a:custGeom>
              <a:rect b="b" l="l" r="r" t="t"/>
              <a:pathLst>
                <a:path extrusionOk="0" h="9525" w="12247">
                  <a:moveTo>
                    <a:pt x="1" y="0"/>
                  </a:moveTo>
                  <a:lnTo>
                    <a:pt x="1" y="9524"/>
                  </a:lnTo>
                  <a:lnTo>
                    <a:pt x="12247" y="9524"/>
                  </a:lnTo>
                  <a:lnTo>
                    <a:pt x="12247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15"/>
            <p:cNvSpPr/>
            <p:nvPr/>
          </p:nvSpPr>
          <p:spPr>
            <a:xfrm>
              <a:off x="6504240" y="4554534"/>
              <a:ext cx="48649" cy="48649"/>
            </a:xfrm>
            <a:custGeom>
              <a:rect b="b" l="l" r="r" t="t"/>
              <a:pathLst>
                <a:path extrusionOk="0" h="9525" w="9525">
                  <a:moveTo>
                    <a:pt x="1" y="0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15"/>
            <p:cNvSpPr/>
            <p:nvPr/>
          </p:nvSpPr>
          <p:spPr>
            <a:xfrm>
              <a:off x="6448669" y="4554534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0"/>
                  </a:moveTo>
                  <a:lnTo>
                    <a:pt x="0" y="9524"/>
                  </a:lnTo>
                  <a:lnTo>
                    <a:pt x="10885" y="952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15"/>
            <p:cNvSpPr/>
            <p:nvPr/>
          </p:nvSpPr>
          <p:spPr>
            <a:xfrm>
              <a:off x="6386148" y="4554534"/>
              <a:ext cx="62546" cy="48649"/>
            </a:xfrm>
            <a:custGeom>
              <a:rect b="b" l="l" r="r" t="t"/>
              <a:pathLst>
                <a:path extrusionOk="0" h="9525" w="12246">
                  <a:moveTo>
                    <a:pt x="1" y="0"/>
                  </a:moveTo>
                  <a:lnTo>
                    <a:pt x="1" y="9524"/>
                  </a:lnTo>
                  <a:lnTo>
                    <a:pt x="12245" y="9524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15"/>
            <p:cNvSpPr/>
            <p:nvPr/>
          </p:nvSpPr>
          <p:spPr>
            <a:xfrm>
              <a:off x="6337521" y="4554534"/>
              <a:ext cx="48649" cy="48649"/>
            </a:xfrm>
            <a:custGeom>
              <a:rect b="b" l="l" r="r" t="t"/>
              <a:pathLst>
                <a:path extrusionOk="0" h="9525" w="9525">
                  <a:moveTo>
                    <a:pt x="1" y="0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15"/>
            <p:cNvSpPr/>
            <p:nvPr/>
          </p:nvSpPr>
          <p:spPr>
            <a:xfrm>
              <a:off x="6281950" y="4554534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0"/>
                  </a:moveTo>
                  <a:lnTo>
                    <a:pt x="0" y="9524"/>
                  </a:lnTo>
                  <a:lnTo>
                    <a:pt x="10885" y="952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15"/>
            <p:cNvSpPr/>
            <p:nvPr/>
          </p:nvSpPr>
          <p:spPr>
            <a:xfrm>
              <a:off x="6219430" y="4554534"/>
              <a:ext cx="62546" cy="48649"/>
            </a:xfrm>
            <a:custGeom>
              <a:rect b="b" l="l" r="r" t="t"/>
              <a:pathLst>
                <a:path extrusionOk="0" h="9525" w="12246">
                  <a:moveTo>
                    <a:pt x="0" y="0"/>
                  </a:moveTo>
                  <a:lnTo>
                    <a:pt x="0" y="9524"/>
                  </a:lnTo>
                  <a:lnTo>
                    <a:pt x="12245" y="9524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15"/>
            <p:cNvSpPr/>
            <p:nvPr/>
          </p:nvSpPr>
          <p:spPr>
            <a:xfrm>
              <a:off x="7059967" y="4498958"/>
              <a:ext cx="55600" cy="55600"/>
            </a:xfrm>
            <a:custGeom>
              <a:rect b="b" l="l" r="r" t="t"/>
              <a:pathLst>
                <a:path extrusionOk="0" h="10886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15"/>
            <p:cNvSpPr/>
            <p:nvPr/>
          </p:nvSpPr>
          <p:spPr>
            <a:xfrm>
              <a:off x="7115543" y="4776825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15"/>
            <p:cNvSpPr/>
            <p:nvPr/>
          </p:nvSpPr>
          <p:spPr>
            <a:xfrm>
              <a:off x="7115543" y="4728197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1"/>
                  </a:moveTo>
                  <a:lnTo>
                    <a:pt x="0" y="9525"/>
                  </a:lnTo>
                  <a:lnTo>
                    <a:pt x="10885" y="952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15"/>
            <p:cNvSpPr/>
            <p:nvPr/>
          </p:nvSpPr>
          <p:spPr>
            <a:xfrm>
              <a:off x="7115543" y="4665677"/>
              <a:ext cx="55595" cy="62546"/>
            </a:xfrm>
            <a:custGeom>
              <a:rect b="b" l="l" r="r" t="t"/>
              <a:pathLst>
                <a:path extrusionOk="0" h="12246" w="10885">
                  <a:moveTo>
                    <a:pt x="0" y="1"/>
                  </a:moveTo>
                  <a:lnTo>
                    <a:pt x="0" y="12246"/>
                  </a:lnTo>
                  <a:lnTo>
                    <a:pt x="10885" y="12246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15"/>
            <p:cNvSpPr/>
            <p:nvPr/>
          </p:nvSpPr>
          <p:spPr>
            <a:xfrm>
              <a:off x="7115543" y="4610106"/>
              <a:ext cx="55595" cy="55595"/>
            </a:xfrm>
            <a:custGeom>
              <a:rect b="b" l="l" r="r" t="t"/>
              <a:pathLst>
                <a:path extrusionOk="0" h="10885" w="10885">
                  <a:moveTo>
                    <a:pt x="0" y="1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15"/>
            <p:cNvSpPr/>
            <p:nvPr/>
          </p:nvSpPr>
          <p:spPr>
            <a:xfrm>
              <a:off x="7115543" y="4561478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0"/>
                  </a:moveTo>
                  <a:lnTo>
                    <a:pt x="0" y="9525"/>
                  </a:lnTo>
                  <a:lnTo>
                    <a:pt x="10885" y="952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15"/>
            <p:cNvSpPr/>
            <p:nvPr/>
          </p:nvSpPr>
          <p:spPr>
            <a:xfrm>
              <a:off x="7004396" y="4498958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15"/>
            <p:cNvSpPr/>
            <p:nvPr/>
          </p:nvSpPr>
          <p:spPr>
            <a:xfrm>
              <a:off x="6948824" y="4498958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4" y="10885"/>
                  </a:lnTo>
                  <a:lnTo>
                    <a:pt x="10884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15"/>
            <p:cNvSpPr/>
            <p:nvPr/>
          </p:nvSpPr>
          <p:spPr>
            <a:xfrm>
              <a:off x="6893248" y="4498958"/>
              <a:ext cx="55600" cy="55600"/>
            </a:xfrm>
            <a:custGeom>
              <a:rect b="b" l="l" r="r" t="t"/>
              <a:pathLst>
                <a:path extrusionOk="0" h="10886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15"/>
            <p:cNvSpPr/>
            <p:nvPr/>
          </p:nvSpPr>
          <p:spPr>
            <a:xfrm>
              <a:off x="6837677" y="4498958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15"/>
            <p:cNvSpPr/>
            <p:nvPr/>
          </p:nvSpPr>
          <p:spPr>
            <a:xfrm>
              <a:off x="6782101" y="4498958"/>
              <a:ext cx="55600" cy="55600"/>
            </a:xfrm>
            <a:custGeom>
              <a:rect b="b" l="l" r="r" t="t"/>
              <a:pathLst>
                <a:path extrusionOk="0" h="10886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15"/>
            <p:cNvSpPr/>
            <p:nvPr/>
          </p:nvSpPr>
          <p:spPr>
            <a:xfrm>
              <a:off x="6719586" y="4498958"/>
              <a:ext cx="62541" cy="55600"/>
            </a:xfrm>
            <a:custGeom>
              <a:rect b="b" l="l" r="r" t="t"/>
              <a:pathLst>
                <a:path extrusionOk="0" h="10886" w="12245">
                  <a:moveTo>
                    <a:pt x="0" y="1"/>
                  </a:moveTo>
                  <a:lnTo>
                    <a:pt x="0" y="10885"/>
                  </a:lnTo>
                  <a:lnTo>
                    <a:pt x="12245" y="1088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15"/>
            <p:cNvSpPr/>
            <p:nvPr/>
          </p:nvSpPr>
          <p:spPr>
            <a:xfrm>
              <a:off x="6670963" y="4498958"/>
              <a:ext cx="48644" cy="55600"/>
            </a:xfrm>
            <a:custGeom>
              <a:rect b="b" l="l" r="r" t="t"/>
              <a:pathLst>
                <a:path extrusionOk="0" h="10886" w="9524">
                  <a:moveTo>
                    <a:pt x="0" y="1"/>
                  </a:moveTo>
                  <a:lnTo>
                    <a:pt x="0" y="10885"/>
                  </a:lnTo>
                  <a:lnTo>
                    <a:pt x="9523" y="1088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15"/>
            <p:cNvSpPr/>
            <p:nvPr/>
          </p:nvSpPr>
          <p:spPr>
            <a:xfrm>
              <a:off x="6615387" y="4498958"/>
              <a:ext cx="55600" cy="55600"/>
            </a:xfrm>
            <a:custGeom>
              <a:rect b="b" l="l" r="r" t="t"/>
              <a:pathLst>
                <a:path extrusionOk="0" h="10886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15"/>
            <p:cNvSpPr/>
            <p:nvPr/>
          </p:nvSpPr>
          <p:spPr>
            <a:xfrm>
              <a:off x="6552862" y="4498958"/>
              <a:ext cx="62552" cy="55600"/>
            </a:xfrm>
            <a:custGeom>
              <a:rect b="b" l="l" r="r" t="t"/>
              <a:pathLst>
                <a:path extrusionOk="0" h="10886" w="12247">
                  <a:moveTo>
                    <a:pt x="1" y="1"/>
                  </a:moveTo>
                  <a:lnTo>
                    <a:pt x="1" y="10885"/>
                  </a:lnTo>
                  <a:lnTo>
                    <a:pt x="12247" y="10885"/>
                  </a:lnTo>
                  <a:lnTo>
                    <a:pt x="12247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15"/>
            <p:cNvSpPr/>
            <p:nvPr/>
          </p:nvSpPr>
          <p:spPr>
            <a:xfrm>
              <a:off x="6504240" y="4498958"/>
              <a:ext cx="48649" cy="55600"/>
            </a:xfrm>
            <a:custGeom>
              <a:rect b="b" l="l" r="r" t="t"/>
              <a:pathLst>
                <a:path extrusionOk="0" h="10886" w="9525">
                  <a:moveTo>
                    <a:pt x="1" y="1"/>
                  </a:moveTo>
                  <a:lnTo>
                    <a:pt x="1" y="10885"/>
                  </a:lnTo>
                  <a:lnTo>
                    <a:pt x="9525" y="10885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15"/>
            <p:cNvSpPr/>
            <p:nvPr/>
          </p:nvSpPr>
          <p:spPr>
            <a:xfrm>
              <a:off x="6448669" y="4498958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15"/>
            <p:cNvSpPr/>
            <p:nvPr/>
          </p:nvSpPr>
          <p:spPr>
            <a:xfrm>
              <a:off x="6386148" y="4498958"/>
              <a:ext cx="62546" cy="55600"/>
            </a:xfrm>
            <a:custGeom>
              <a:rect b="b" l="l" r="r" t="t"/>
              <a:pathLst>
                <a:path extrusionOk="0" h="10886" w="12246">
                  <a:moveTo>
                    <a:pt x="1" y="1"/>
                  </a:moveTo>
                  <a:lnTo>
                    <a:pt x="1" y="10885"/>
                  </a:lnTo>
                  <a:lnTo>
                    <a:pt x="12245" y="1088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15"/>
            <p:cNvSpPr/>
            <p:nvPr/>
          </p:nvSpPr>
          <p:spPr>
            <a:xfrm>
              <a:off x="6337521" y="4498958"/>
              <a:ext cx="48649" cy="55600"/>
            </a:xfrm>
            <a:custGeom>
              <a:rect b="b" l="l" r="r" t="t"/>
              <a:pathLst>
                <a:path extrusionOk="0" h="10886" w="9525">
                  <a:moveTo>
                    <a:pt x="1" y="1"/>
                  </a:moveTo>
                  <a:lnTo>
                    <a:pt x="1" y="10885"/>
                  </a:lnTo>
                  <a:lnTo>
                    <a:pt x="9525" y="10885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15"/>
            <p:cNvSpPr/>
            <p:nvPr/>
          </p:nvSpPr>
          <p:spPr>
            <a:xfrm>
              <a:off x="6281950" y="4498958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15"/>
            <p:cNvSpPr/>
            <p:nvPr/>
          </p:nvSpPr>
          <p:spPr>
            <a:xfrm>
              <a:off x="6219430" y="4498958"/>
              <a:ext cx="62546" cy="55600"/>
            </a:xfrm>
            <a:custGeom>
              <a:rect b="b" l="l" r="r" t="t"/>
              <a:pathLst>
                <a:path extrusionOk="0" h="10886" w="12246">
                  <a:moveTo>
                    <a:pt x="0" y="1"/>
                  </a:moveTo>
                  <a:lnTo>
                    <a:pt x="0" y="10885"/>
                  </a:lnTo>
                  <a:lnTo>
                    <a:pt x="12245" y="1088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15"/>
            <p:cNvSpPr/>
            <p:nvPr/>
          </p:nvSpPr>
          <p:spPr>
            <a:xfrm>
              <a:off x="6552862" y="4436437"/>
              <a:ext cx="62552" cy="62546"/>
            </a:xfrm>
            <a:custGeom>
              <a:rect b="b" l="l" r="r" t="t"/>
              <a:pathLst>
                <a:path extrusionOk="0" h="12246" w="12247">
                  <a:moveTo>
                    <a:pt x="1" y="1"/>
                  </a:moveTo>
                  <a:lnTo>
                    <a:pt x="1" y="12246"/>
                  </a:lnTo>
                  <a:lnTo>
                    <a:pt x="12247" y="12246"/>
                  </a:lnTo>
                  <a:lnTo>
                    <a:pt x="12247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15"/>
            <p:cNvSpPr/>
            <p:nvPr/>
          </p:nvSpPr>
          <p:spPr>
            <a:xfrm>
              <a:off x="6504240" y="4436437"/>
              <a:ext cx="48649" cy="62546"/>
            </a:xfrm>
            <a:custGeom>
              <a:rect b="b" l="l" r="r" t="t"/>
              <a:pathLst>
                <a:path extrusionOk="0" h="12246" w="9525">
                  <a:moveTo>
                    <a:pt x="1" y="1"/>
                  </a:moveTo>
                  <a:lnTo>
                    <a:pt x="1" y="12246"/>
                  </a:lnTo>
                  <a:lnTo>
                    <a:pt x="9525" y="12246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15"/>
            <p:cNvSpPr/>
            <p:nvPr/>
          </p:nvSpPr>
          <p:spPr>
            <a:xfrm>
              <a:off x="6448669" y="4436437"/>
              <a:ext cx="55595" cy="62546"/>
            </a:xfrm>
            <a:custGeom>
              <a:rect b="b" l="l" r="r" t="t"/>
              <a:pathLst>
                <a:path extrusionOk="0" h="12246" w="10885">
                  <a:moveTo>
                    <a:pt x="0" y="1"/>
                  </a:moveTo>
                  <a:lnTo>
                    <a:pt x="0" y="12246"/>
                  </a:lnTo>
                  <a:lnTo>
                    <a:pt x="10885" y="12246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15"/>
            <p:cNvSpPr/>
            <p:nvPr/>
          </p:nvSpPr>
          <p:spPr>
            <a:xfrm>
              <a:off x="6386148" y="4436437"/>
              <a:ext cx="62546" cy="62546"/>
            </a:xfrm>
            <a:custGeom>
              <a:rect b="b" l="l" r="r" t="t"/>
              <a:pathLst>
                <a:path extrusionOk="0" h="12246" w="12246">
                  <a:moveTo>
                    <a:pt x="1" y="1"/>
                  </a:moveTo>
                  <a:lnTo>
                    <a:pt x="1" y="12246"/>
                  </a:lnTo>
                  <a:lnTo>
                    <a:pt x="12245" y="12246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15"/>
            <p:cNvSpPr/>
            <p:nvPr/>
          </p:nvSpPr>
          <p:spPr>
            <a:xfrm>
              <a:off x="6337521" y="4436437"/>
              <a:ext cx="48649" cy="62546"/>
            </a:xfrm>
            <a:custGeom>
              <a:rect b="b" l="l" r="r" t="t"/>
              <a:pathLst>
                <a:path extrusionOk="0" h="12246" w="9525">
                  <a:moveTo>
                    <a:pt x="1" y="1"/>
                  </a:moveTo>
                  <a:lnTo>
                    <a:pt x="1" y="12246"/>
                  </a:lnTo>
                  <a:lnTo>
                    <a:pt x="9525" y="12246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15"/>
            <p:cNvSpPr/>
            <p:nvPr/>
          </p:nvSpPr>
          <p:spPr>
            <a:xfrm>
              <a:off x="6281950" y="4436437"/>
              <a:ext cx="55595" cy="62546"/>
            </a:xfrm>
            <a:custGeom>
              <a:rect b="b" l="l" r="r" t="t"/>
              <a:pathLst>
                <a:path extrusionOk="0" h="12246" w="10885">
                  <a:moveTo>
                    <a:pt x="0" y="1"/>
                  </a:moveTo>
                  <a:lnTo>
                    <a:pt x="0" y="12246"/>
                  </a:lnTo>
                  <a:lnTo>
                    <a:pt x="10885" y="12246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15"/>
            <p:cNvSpPr/>
            <p:nvPr/>
          </p:nvSpPr>
          <p:spPr>
            <a:xfrm>
              <a:off x="6219430" y="4436437"/>
              <a:ext cx="62546" cy="62546"/>
            </a:xfrm>
            <a:custGeom>
              <a:rect b="b" l="l" r="r" t="t"/>
              <a:pathLst>
                <a:path extrusionOk="0" h="12246" w="12246">
                  <a:moveTo>
                    <a:pt x="0" y="1"/>
                  </a:moveTo>
                  <a:lnTo>
                    <a:pt x="0" y="12246"/>
                  </a:lnTo>
                  <a:lnTo>
                    <a:pt x="12245" y="12246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15"/>
            <p:cNvSpPr/>
            <p:nvPr/>
          </p:nvSpPr>
          <p:spPr>
            <a:xfrm>
              <a:off x="6552862" y="4387810"/>
              <a:ext cx="62552" cy="48649"/>
            </a:xfrm>
            <a:custGeom>
              <a:rect b="b" l="l" r="r" t="t"/>
              <a:pathLst>
                <a:path extrusionOk="0" h="9525" w="12247">
                  <a:moveTo>
                    <a:pt x="1" y="1"/>
                  </a:moveTo>
                  <a:lnTo>
                    <a:pt x="1" y="9525"/>
                  </a:lnTo>
                  <a:lnTo>
                    <a:pt x="12247" y="9525"/>
                  </a:lnTo>
                  <a:lnTo>
                    <a:pt x="12247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15"/>
            <p:cNvSpPr/>
            <p:nvPr/>
          </p:nvSpPr>
          <p:spPr>
            <a:xfrm>
              <a:off x="6504240" y="4387810"/>
              <a:ext cx="48649" cy="48649"/>
            </a:xfrm>
            <a:custGeom>
              <a:rect b="b" l="l" r="r" t="t"/>
              <a:pathLst>
                <a:path extrusionOk="0" h="9525" w="9525">
                  <a:moveTo>
                    <a:pt x="1" y="1"/>
                  </a:moveTo>
                  <a:lnTo>
                    <a:pt x="1" y="9525"/>
                  </a:lnTo>
                  <a:lnTo>
                    <a:pt x="9525" y="9525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15"/>
            <p:cNvSpPr/>
            <p:nvPr/>
          </p:nvSpPr>
          <p:spPr>
            <a:xfrm>
              <a:off x="6448669" y="4387810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1"/>
                  </a:moveTo>
                  <a:lnTo>
                    <a:pt x="0" y="9525"/>
                  </a:lnTo>
                  <a:lnTo>
                    <a:pt x="10885" y="952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15"/>
            <p:cNvSpPr/>
            <p:nvPr/>
          </p:nvSpPr>
          <p:spPr>
            <a:xfrm>
              <a:off x="6386148" y="4387810"/>
              <a:ext cx="62546" cy="48649"/>
            </a:xfrm>
            <a:custGeom>
              <a:rect b="b" l="l" r="r" t="t"/>
              <a:pathLst>
                <a:path extrusionOk="0" h="9525" w="12246">
                  <a:moveTo>
                    <a:pt x="1" y="1"/>
                  </a:moveTo>
                  <a:lnTo>
                    <a:pt x="1" y="9525"/>
                  </a:lnTo>
                  <a:lnTo>
                    <a:pt x="12245" y="952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15"/>
            <p:cNvSpPr/>
            <p:nvPr/>
          </p:nvSpPr>
          <p:spPr>
            <a:xfrm>
              <a:off x="6337521" y="4387810"/>
              <a:ext cx="48649" cy="48649"/>
            </a:xfrm>
            <a:custGeom>
              <a:rect b="b" l="l" r="r" t="t"/>
              <a:pathLst>
                <a:path extrusionOk="0" h="9525" w="9525">
                  <a:moveTo>
                    <a:pt x="1" y="1"/>
                  </a:moveTo>
                  <a:lnTo>
                    <a:pt x="1" y="9525"/>
                  </a:lnTo>
                  <a:lnTo>
                    <a:pt x="9525" y="9525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15"/>
            <p:cNvSpPr/>
            <p:nvPr/>
          </p:nvSpPr>
          <p:spPr>
            <a:xfrm>
              <a:off x="6281950" y="4387810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1"/>
                  </a:moveTo>
                  <a:lnTo>
                    <a:pt x="0" y="9525"/>
                  </a:lnTo>
                  <a:lnTo>
                    <a:pt x="10885" y="952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15"/>
            <p:cNvSpPr/>
            <p:nvPr/>
          </p:nvSpPr>
          <p:spPr>
            <a:xfrm>
              <a:off x="6219430" y="4387810"/>
              <a:ext cx="62546" cy="48649"/>
            </a:xfrm>
            <a:custGeom>
              <a:rect b="b" l="l" r="r" t="t"/>
              <a:pathLst>
                <a:path extrusionOk="0" h="9525" w="12246">
                  <a:moveTo>
                    <a:pt x="0" y="1"/>
                  </a:moveTo>
                  <a:lnTo>
                    <a:pt x="0" y="9525"/>
                  </a:lnTo>
                  <a:lnTo>
                    <a:pt x="12245" y="952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15"/>
            <p:cNvSpPr/>
            <p:nvPr/>
          </p:nvSpPr>
          <p:spPr>
            <a:xfrm>
              <a:off x="6163859" y="4387810"/>
              <a:ext cx="55595" cy="62546"/>
            </a:xfrm>
            <a:custGeom>
              <a:rect b="b" l="l" r="r" t="t"/>
              <a:pathLst>
                <a:path extrusionOk="0" h="12246" w="10885">
                  <a:moveTo>
                    <a:pt x="0" y="1"/>
                  </a:moveTo>
                  <a:lnTo>
                    <a:pt x="0" y="12245"/>
                  </a:lnTo>
                  <a:lnTo>
                    <a:pt x="10884" y="12245"/>
                  </a:lnTo>
                  <a:lnTo>
                    <a:pt x="10884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15"/>
            <p:cNvSpPr/>
            <p:nvPr/>
          </p:nvSpPr>
          <p:spPr>
            <a:xfrm>
              <a:off x="6163859" y="4450330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0"/>
                  </a:moveTo>
                  <a:lnTo>
                    <a:pt x="0" y="9525"/>
                  </a:lnTo>
                  <a:lnTo>
                    <a:pt x="10884" y="9525"/>
                  </a:lnTo>
                  <a:lnTo>
                    <a:pt x="1088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15"/>
            <p:cNvSpPr/>
            <p:nvPr/>
          </p:nvSpPr>
          <p:spPr>
            <a:xfrm>
              <a:off x="6163859" y="4498958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4" y="10885"/>
                  </a:lnTo>
                  <a:lnTo>
                    <a:pt x="10884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p15"/>
            <p:cNvSpPr/>
            <p:nvPr/>
          </p:nvSpPr>
          <p:spPr>
            <a:xfrm>
              <a:off x="6163859" y="4554534"/>
              <a:ext cx="55595" cy="55595"/>
            </a:xfrm>
            <a:custGeom>
              <a:rect b="b" l="l" r="r" t="t"/>
              <a:pathLst>
                <a:path extrusionOk="0" h="10885" w="10885">
                  <a:moveTo>
                    <a:pt x="0" y="0"/>
                  </a:moveTo>
                  <a:lnTo>
                    <a:pt x="0" y="10885"/>
                  </a:lnTo>
                  <a:lnTo>
                    <a:pt x="10884" y="10885"/>
                  </a:lnTo>
                  <a:lnTo>
                    <a:pt x="1088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15"/>
            <p:cNvSpPr/>
            <p:nvPr/>
          </p:nvSpPr>
          <p:spPr>
            <a:xfrm>
              <a:off x="6163859" y="4610106"/>
              <a:ext cx="55595" cy="55595"/>
            </a:xfrm>
            <a:custGeom>
              <a:rect b="b" l="l" r="r" t="t"/>
              <a:pathLst>
                <a:path extrusionOk="0" h="10885" w="10885">
                  <a:moveTo>
                    <a:pt x="0" y="1"/>
                  </a:moveTo>
                  <a:lnTo>
                    <a:pt x="0" y="10885"/>
                  </a:lnTo>
                  <a:lnTo>
                    <a:pt x="10884" y="10885"/>
                  </a:lnTo>
                  <a:lnTo>
                    <a:pt x="10884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15"/>
            <p:cNvSpPr/>
            <p:nvPr/>
          </p:nvSpPr>
          <p:spPr>
            <a:xfrm>
              <a:off x="6163859" y="4665677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4" y="10885"/>
                  </a:lnTo>
                  <a:lnTo>
                    <a:pt x="10884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15"/>
            <p:cNvSpPr/>
            <p:nvPr/>
          </p:nvSpPr>
          <p:spPr>
            <a:xfrm>
              <a:off x="6163859" y="4721253"/>
              <a:ext cx="55595" cy="55595"/>
            </a:xfrm>
            <a:custGeom>
              <a:rect b="b" l="l" r="r" t="t"/>
              <a:pathLst>
                <a:path extrusionOk="0" h="10885" w="10885">
                  <a:moveTo>
                    <a:pt x="0" y="0"/>
                  </a:moveTo>
                  <a:lnTo>
                    <a:pt x="0" y="10885"/>
                  </a:lnTo>
                  <a:lnTo>
                    <a:pt x="10884" y="10885"/>
                  </a:lnTo>
                  <a:lnTo>
                    <a:pt x="1088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15"/>
            <p:cNvSpPr/>
            <p:nvPr/>
          </p:nvSpPr>
          <p:spPr>
            <a:xfrm>
              <a:off x="6163859" y="4776825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4" y="10885"/>
                  </a:lnTo>
                  <a:lnTo>
                    <a:pt x="10884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15"/>
            <p:cNvSpPr/>
            <p:nvPr/>
          </p:nvSpPr>
          <p:spPr>
            <a:xfrm>
              <a:off x="6552862" y="4325295"/>
              <a:ext cx="62552" cy="62541"/>
            </a:xfrm>
            <a:custGeom>
              <a:rect b="b" l="l" r="r" t="t"/>
              <a:pathLst>
                <a:path extrusionOk="0" h="12245" w="12247">
                  <a:moveTo>
                    <a:pt x="1" y="0"/>
                  </a:moveTo>
                  <a:lnTo>
                    <a:pt x="1" y="12245"/>
                  </a:lnTo>
                  <a:lnTo>
                    <a:pt x="12247" y="12245"/>
                  </a:lnTo>
                  <a:lnTo>
                    <a:pt x="12247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15"/>
            <p:cNvSpPr/>
            <p:nvPr/>
          </p:nvSpPr>
          <p:spPr>
            <a:xfrm>
              <a:off x="6504240" y="4325295"/>
              <a:ext cx="48649" cy="62541"/>
            </a:xfrm>
            <a:custGeom>
              <a:rect b="b" l="l" r="r" t="t"/>
              <a:pathLst>
                <a:path extrusionOk="0" h="12245" w="9525">
                  <a:moveTo>
                    <a:pt x="1" y="0"/>
                  </a:moveTo>
                  <a:lnTo>
                    <a:pt x="1" y="12245"/>
                  </a:lnTo>
                  <a:lnTo>
                    <a:pt x="9525" y="1224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15"/>
            <p:cNvSpPr/>
            <p:nvPr/>
          </p:nvSpPr>
          <p:spPr>
            <a:xfrm>
              <a:off x="6448669" y="4325295"/>
              <a:ext cx="55595" cy="62541"/>
            </a:xfrm>
            <a:custGeom>
              <a:rect b="b" l="l" r="r" t="t"/>
              <a:pathLst>
                <a:path extrusionOk="0" h="12245" w="10885">
                  <a:moveTo>
                    <a:pt x="0" y="0"/>
                  </a:moveTo>
                  <a:lnTo>
                    <a:pt x="0" y="12245"/>
                  </a:lnTo>
                  <a:lnTo>
                    <a:pt x="10885" y="1224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15"/>
            <p:cNvSpPr/>
            <p:nvPr/>
          </p:nvSpPr>
          <p:spPr>
            <a:xfrm>
              <a:off x="6386148" y="4325295"/>
              <a:ext cx="62546" cy="62541"/>
            </a:xfrm>
            <a:custGeom>
              <a:rect b="b" l="l" r="r" t="t"/>
              <a:pathLst>
                <a:path extrusionOk="0" h="12245" w="12246">
                  <a:moveTo>
                    <a:pt x="1" y="0"/>
                  </a:moveTo>
                  <a:lnTo>
                    <a:pt x="1" y="12245"/>
                  </a:lnTo>
                  <a:lnTo>
                    <a:pt x="12245" y="12245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15"/>
            <p:cNvSpPr/>
            <p:nvPr/>
          </p:nvSpPr>
          <p:spPr>
            <a:xfrm>
              <a:off x="6337521" y="4325295"/>
              <a:ext cx="48649" cy="62541"/>
            </a:xfrm>
            <a:custGeom>
              <a:rect b="b" l="l" r="r" t="t"/>
              <a:pathLst>
                <a:path extrusionOk="0" h="12245" w="9525">
                  <a:moveTo>
                    <a:pt x="1" y="0"/>
                  </a:moveTo>
                  <a:lnTo>
                    <a:pt x="1" y="12245"/>
                  </a:lnTo>
                  <a:lnTo>
                    <a:pt x="9525" y="1224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15"/>
            <p:cNvSpPr/>
            <p:nvPr/>
          </p:nvSpPr>
          <p:spPr>
            <a:xfrm>
              <a:off x="6281950" y="4325295"/>
              <a:ext cx="55595" cy="62541"/>
            </a:xfrm>
            <a:custGeom>
              <a:rect b="b" l="l" r="r" t="t"/>
              <a:pathLst>
                <a:path extrusionOk="0" h="12245" w="10885">
                  <a:moveTo>
                    <a:pt x="0" y="0"/>
                  </a:moveTo>
                  <a:lnTo>
                    <a:pt x="0" y="12245"/>
                  </a:lnTo>
                  <a:lnTo>
                    <a:pt x="10885" y="1224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15"/>
            <p:cNvSpPr/>
            <p:nvPr/>
          </p:nvSpPr>
          <p:spPr>
            <a:xfrm>
              <a:off x="6219430" y="4325295"/>
              <a:ext cx="62546" cy="62541"/>
            </a:xfrm>
            <a:custGeom>
              <a:rect b="b" l="l" r="r" t="t"/>
              <a:pathLst>
                <a:path extrusionOk="0" h="12245" w="12246">
                  <a:moveTo>
                    <a:pt x="0" y="0"/>
                  </a:moveTo>
                  <a:lnTo>
                    <a:pt x="0" y="12245"/>
                  </a:lnTo>
                  <a:lnTo>
                    <a:pt x="12245" y="12245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BODY_1_1">
    <p:bg>
      <p:bgPr>
        <a:solidFill>
          <a:schemeClr val="accent6"/>
        </a:solidFill>
      </p:bgPr>
    </p:bg>
    <p:spTree>
      <p:nvGrpSpPr>
        <p:cNvPr id="963" name="Shape 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4" name="Google Shape;964;p16"/>
          <p:cNvSpPr txBox="1"/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965" name="Google Shape;965;p16"/>
          <p:cNvSpPr txBox="1"/>
          <p:nvPr>
            <p:ph idx="2" type="title"/>
          </p:nvPr>
        </p:nvSpPr>
        <p:spPr>
          <a:xfrm>
            <a:off x="1148450" y="3117600"/>
            <a:ext cx="3088800" cy="3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966" name="Google Shape;966;p16"/>
          <p:cNvSpPr txBox="1"/>
          <p:nvPr>
            <p:ph idx="1" type="subTitle"/>
          </p:nvPr>
        </p:nvSpPr>
        <p:spPr>
          <a:xfrm>
            <a:off x="1148450" y="3529783"/>
            <a:ext cx="3088800" cy="110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967" name="Google Shape;967;p16"/>
          <p:cNvSpPr txBox="1"/>
          <p:nvPr>
            <p:ph idx="3" type="title"/>
          </p:nvPr>
        </p:nvSpPr>
        <p:spPr>
          <a:xfrm>
            <a:off x="4906750" y="3117600"/>
            <a:ext cx="3088800" cy="3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968" name="Google Shape;968;p16"/>
          <p:cNvSpPr txBox="1"/>
          <p:nvPr>
            <p:ph idx="4" type="subTitle"/>
          </p:nvPr>
        </p:nvSpPr>
        <p:spPr>
          <a:xfrm>
            <a:off x="4906750" y="3529795"/>
            <a:ext cx="3088800" cy="110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SECTION_HEADER_1">
    <p:bg>
      <p:bgPr>
        <a:solidFill>
          <a:schemeClr val="accent6"/>
        </a:solidFill>
      </p:bgPr>
    </p:bg>
    <p:spTree>
      <p:nvGrpSpPr>
        <p:cNvPr id="969" name="Shape 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0" name="Google Shape;970;p17"/>
          <p:cNvGrpSpPr/>
          <p:nvPr/>
        </p:nvGrpSpPr>
        <p:grpSpPr>
          <a:xfrm>
            <a:off x="-98650" y="2037325"/>
            <a:ext cx="9352525" cy="3275625"/>
            <a:chOff x="-98650" y="2037325"/>
            <a:chExt cx="9352525" cy="3275625"/>
          </a:xfrm>
        </p:grpSpPr>
        <p:sp>
          <p:nvSpPr>
            <p:cNvPr id="971" name="Google Shape;971;p17"/>
            <p:cNvSpPr/>
            <p:nvPr/>
          </p:nvSpPr>
          <p:spPr>
            <a:xfrm>
              <a:off x="-98650" y="4010850"/>
              <a:ext cx="2523300" cy="567000"/>
            </a:xfrm>
            <a:prstGeom prst="rect">
              <a:avLst/>
            </a:pr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17"/>
            <p:cNvSpPr/>
            <p:nvPr/>
          </p:nvSpPr>
          <p:spPr>
            <a:xfrm>
              <a:off x="-98650" y="4584050"/>
              <a:ext cx="2523300" cy="155700"/>
            </a:xfrm>
            <a:prstGeom prst="rect">
              <a:avLst/>
            </a:pr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17"/>
            <p:cNvSpPr/>
            <p:nvPr/>
          </p:nvSpPr>
          <p:spPr>
            <a:xfrm>
              <a:off x="-98650" y="4745950"/>
              <a:ext cx="2523300" cy="567000"/>
            </a:xfrm>
            <a:prstGeom prst="rect">
              <a:avLst/>
            </a:pr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17"/>
            <p:cNvSpPr/>
            <p:nvPr/>
          </p:nvSpPr>
          <p:spPr>
            <a:xfrm>
              <a:off x="3488175" y="4010850"/>
              <a:ext cx="5765700" cy="567000"/>
            </a:xfrm>
            <a:prstGeom prst="rect">
              <a:avLst/>
            </a:pr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17"/>
            <p:cNvSpPr/>
            <p:nvPr/>
          </p:nvSpPr>
          <p:spPr>
            <a:xfrm>
              <a:off x="3488175" y="4584050"/>
              <a:ext cx="5765700" cy="155700"/>
            </a:xfrm>
            <a:prstGeom prst="rect">
              <a:avLst/>
            </a:pr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p17"/>
            <p:cNvSpPr/>
            <p:nvPr/>
          </p:nvSpPr>
          <p:spPr>
            <a:xfrm>
              <a:off x="3488175" y="4745950"/>
              <a:ext cx="5765700" cy="567000"/>
            </a:xfrm>
            <a:prstGeom prst="rect">
              <a:avLst/>
            </a:pr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" name="Google Shape;977;p17"/>
            <p:cNvSpPr/>
            <p:nvPr/>
          </p:nvSpPr>
          <p:spPr>
            <a:xfrm>
              <a:off x="7648575" y="2037325"/>
              <a:ext cx="1031700" cy="180900"/>
            </a:xfrm>
            <a:prstGeom prst="rect">
              <a:avLst/>
            </a:pr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p17"/>
            <p:cNvSpPr/>
            <p:nvPr/>
          </p:nvSpPr>
          <p:spPr>
            <a:xfrm>
              <a:off x="7648575" y="2218332"/>
              <a:ext cx="1031700" cy="124500"/>
            </a:xfrm>
            <a:prstGeom prst="rect">
              <a:avLst/>
            </a:pr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" name="Google Shape;979;p17"/>
            <p:cNvSpPr/>
            <p:nvPr/>
          </p:nvSpPr>
          <p:spPr>
            <a:xfrm>
              <a:off x="7648575" y="2342924"/>
              <a:ext cx="1031700" cy="1668000"/>
            </a:xfrm>
            <a:prstGeom prst="rect">
              <a:avLst/>
            </a:pr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0" name="Google Shape;980;p17"/>
          <p:cNvGrpSpPr/>
          <p:nvPr/>
        </p:nvGrpSpPr>
        <p:grpSpPr>
          <a:xfrm>
            <a:off x="1031000" y="3038742"/>
            <a:ext cx="263998" cy="263956"/>
            <a:chOff x="1031000" y="3038742"/>
            <a:chExt cx="263998" cy="263956"/>
          </a:xfrm>
        </p:grpSpPr>
        <p:sp>
          <p:nvSpPr>
            <p:cNvPr id="981" name="Google Shape;981;p17"/>
            <p:cNvSpPr/>
            <p:nvPr/>
          </p:nvSpPr>
          <p:spPr>
            <a:xfrm>
              <a:off x="1031000" y="3170721"/>
              <a:ext cx="148521" cy="131977"/>
            </a:xfrm>
            <a:custGeom>
              <a:rect b="b" l="l" r="r" t="t"/>
              <a:pathLst>
                <a:path extrusionOk="0" h="3175" w="3573">
                  <a:moveTo>
                    <a:pt x="1" y="1"/>
                  </a:moveTo>
                  <a:lnTo>
                    <a:pt x="1" y="3175"/>
                  </a:lnTo>
                  <a:lnTo>
                    <a:pt x="3573" y="3175"/>
                  </a:lnTo>
                  <a:lnTo>
                    <a:pt x="3573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p17"/>
            <p:cNvSpPr/>
            <p:nvPr/>
          </p:nvSpPr>
          <p:spPr>
            <a:xfrm>
              <a:off x="1031000" y="3038742"/>
              <a:ext cx="148521" cy="132018"/>
            </a:xfrm>
            <a:custGeom>
              <a:rect b="b" l="l" r="r" t="t"/>
              <a:pathLst>
                <a:path extrusionOk="0" h="3176" w="3573">
                  <a:moveTo>
                    <a:pt x="1" y="0"/>
                  </a:moveTo>
                  <a:lnTo>
                    <a:pt x="1" y="3176"/>
                  </a:lnTo>
                  <a:lnTo>
                    <a:pt x="3573" y="3176"/>
                  </a:lnTo>
                  <a:lnTo>
                    <a:pt x="357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p17"/>
            <p:cNvSpPr/>
            <p:nvPr/>
          </p:nvSpPr>
          <p:spPr>
            <a:xfrm>
              <a:off x="1179482" y="3170721"/>
              <a:ext cx="115516" cy="131977"/>
            </a:xfrm>
            <a:custGeom>
              <a:rect b="b" l="l" r="r" t="t"/>
              <a:pathLst>
                <a:path extrusionOk="0" h="3175" w="2779">
                  <a:moveTo>
                    <a:pt x="1" y="1"/>
                  </a:moveTo>
                  <a:lnTo>
                    <a:pt x="1" y="3175"/>
                  </a:lnTo>
                  <a:lnTo>
                    <a:pt x="2779" y="3175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" name="Google Shape;984;p17"/>
            <p:cNvSpPr/>
            <p:nvPr/>
          </p:nvSpPr>
          <p:spPr>
            <a:xfrm>
              <a:off x="1179482" y="3038742"/>
              <a:ext cx="115516" cy="132018"/>
            </a:xfrm>
            <a:custGeom>
              <a:rect b="b" l="l" r="r" t="t"/>
              <a:pathLst>
                <a:path extrusionOk="0" h="3176" w="2779">
                  <a:moveTo>
                    <a:pt x="1" y="0"/>
                  </a:moveTo>
                  <a:lnTo>
                    <a:pt x="1" y="3176"/>
                  </a:lnTo>
                  <a:lnTo>
                    <a:pt x="2779" y="3176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5" name="Google Shape;985;p17"/>
          <p:cNvGrpSpPr/>
          <p:nvPr/>
        </p:nvGrpSpPr>
        <p:grpSpPr>
          <a:xfrm>
            <a:off x="1031000" y="2611917"/>
            <a:ext cx="263998" cy="263956"/>
            <a:chOff x="1031000" y="3038742"/>
            <a:chExt cx="263998" cy="263956"/>
          </a:xfrm>
        </p:grpSpPr>
        <p:sp>
          <p:nvSpPr>
            <p:cNvPr id="986" name="Google Shape;986;p17"/>
            <p:cNvSpPr/>
            <p:nvPr/>
          </p:nvSpPr>
          <p:spPr>
            <a:xfrm>
              <a:off x="1031000" y="3170721"/>
              <a:ext cx="148521" cy="131977"/>
            </a:xfrm>
            <a:custGeom>
              <a:rect b="b" l="l" r="r" t="t"/>
              <a:pathLst>
                <a:path extrusionOk="0" h="3175" w="3573">
                  <a:moveTo>
                    <a:pt x="1" y="1"/>
                  </a:moveTo>
                  <a:lnTo>
                    <a:pt x="1" y="3175"/>
                  </a:lnTo>
                  <a:lnTo>
                    <a:pt x="3573" y="3175"/>
                  </a:lnTo>
                  <a:lnTo>
                    <a:pt x="3573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17"/>
            <p:cNvSpPr/>
            <p:nvPr/>
          </p:nvSpPr>
          <p:spPr>
            <a:xfrm>
              <a:off x="1031000" y="3038742"/>
              <a:ext cx="148521" cy="132018"/>
            </a:xfrm>
            <a:custGeom>
              <a:rect b="b" l="l" r="r" t="t"/>
              <a:pathLst>
                <a:path extrusionOk="0" h="3176" w="3573">
                  <a:moveTo>
                    <a:pt x="1" y="0"/>
                  </a:moveTo>
                  <a:lnTo>
                    <a:pt x="1" y="3176"/>
                  </a:lnTo>
                  <a:lnTo>
                    <a:pt x="3573" y="3176"/>
                  </a:lnTo>
                  <a:lnTo>
                    <a:pt x="357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17"/>
            <p:cNvSpPr/>
            <p:nvPr/>
          </p:nvSpPr>
          <p:spPr>
            <a:xfrm>
              <a:off x="1179482" y="3170721"/>
              <a:ext cx="115516" cy="131977"/>
            </a:xfrm>
            <a:custGeom>
              <a:rect b="b" l="l" r="r" t="t"/>
              <a:pathLst>
                <a:path extrusionOk="0" h="3175" w="2779">
                  <a:moveTo>
                    <a:pt x="1" y="1"/>
                  </a:moveTo>
                  <a:lnTo>
                    <a:pt x="1" y="3175"/>
                  </a:lnTo>
                  <a:lnTo>
                    <a:pt x="2779" y="3175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17"/>
            <p:cNvSpPr/>
            <p:nvPr/>
          </p:nvSpPr>
          <p:spPr>
            <a:xfrm>
              <a:off x="1179482" y="3038742"/>
              <a:ext cx="115516" cy="132018"/>
            </a:xfrm>
            <a:custGeom>
              <a:rect b="b" l="l" r="r" t="t"/>
              <a:pathLst>
                <a:path extrusionOk="0" h="3176" w="2779">
                  <a:moveTo>
                    <a:pt x="1" y="0"/>
                  </a:moveTo>
                  <a:lnTo>
                    <a:pt x="1" y="3176"/>
                  </a:lnTo>
                  <a:lnTo>
                    <a:pt x="2779" y="3176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0" name="Google Shape;990;p17"/>
          <p:cNvGrpSpPr/>
          <p:nvPr/>
        </p:nvGrpSpPr>
        <p:grpSpPr>
          <a:xfrm>
            <a:off x="1031000" y="2185092"/>
            <a:ext cx="263998" cy="263956"/>
            <a:chOff x="1031000" y="3038742"/>
            <a:chExt cx="263998" cy="263956"/>
          </a:xfrm>
        </p:grpSpPr>
        <p:sp>
          <p:nvSpPr>
            <p:cNvPr id="991" name="Google Shape;991;p17"/>
            <p:cNvSpPr/>
            <p:nvPr/>
          </p:nvSpPr>
          <p:spPr>
            <a:xfrm>
              <a:off x="1031000" y="3170721"/>
              <a:ext cx="148521" cy="131977"/>
            </a:xfrm>
            <a:custGeom>
              <a:rect b="b" l="l" r="r" t="t"/>
              <a:pathLst>
                <a:path extrusionOk="0" h="3175" w="3573">
                  <a:moveTo>
                    <a:pt x="1" y="1"/>
                  </a:moveTo>
                  <a:lnTo>
                    <a:pt x="1" y="3175"/>
                  </a:lnTo>
                  <a:lnTo>
                    <a:pt x="3573" y="3175"/>
                  </a:lnTo>
                  <a:lnTo>
                    <a:pt x="3573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17"/>
            <p:cNvSpPr/>
            <p:nvPr/>
          </p:nvSpPr>
          <p:spPr>
            <a:xfrm>
              <a:off x="1031000" y="3038742"/>
              <a:ext cx="148521" cy="132018"/>
            </a:xfrm>
            <a:custGeom>
              <a:rect b="b" l="l" r="r" t="t"/>
              <a:pathLst>
                <a:path extrusionOk="0" h="3176" w="3573">
                  <a:moveTo>
                    <a:pt x="1" y="0"/>
                  </a:moveTo>
                  <a:lnTo>
                    <a:pt x="1" y="3176"/>
                  </a:lnTo>
                  <a:lnTo>
                    <a:pt x="3573" y="3176"/>
                  </a:lnTo>
                  <a:lnTo>
                    <a:pt x="357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17"/>
            <p:cNvSpPr/>
            <p:nvPr/>
          </p:nvSpPr>
          <p:spPr>
            <a:xfrm>
              <a:off x="1179482" y="3170721"/>
              <a:ext cx="115516" cy="131977"/>
            </a:xfrm>
            <a:custGeom>
              <a:rect b="b" l="l" r="r" t="t"/>
              <a:pathLst>
                <a:path extrusionOk="0" h="3175" w="2779">
                  <a:moveTo>
                    <a:pt x="1" y="1"/>
                  </a:moveTo>
                  <a:lnTo>
                    <a:pt x="1" y="3175"/>
                  </a:lnTo>
                  <a:lnTo>
                    <a:pt x="2779" y="3175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17"/>
            <p:cNvSpPr/>
            <p:nvPr/>
          </p:nvSpPr>
          <p:spPr>
            <a:xfrm>
              <a:off x="1179482" y="3038742"/>
              <a:ext cx="115516" cy="132018"/>
            </a:xfrm>
            <a:custGeom>
              <a:rect b="b" l="l" r="r" t="t"/>
              <a:pathLst>
                <a:path extrusionOk="0" h="3176" w="2779">
                  <a:moveTo>
                    <a:pt x="1" y="0"/>
                  </a:moveTo>
                  <a:lnTo>
                    <a:pt x="1" y="3176"/>
                  </a:lnTo>
                  <a:lnTo>
                    <a:pt x="2779" y="3176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5" name="Google Shape;995;p17"/>
          <p:cNvSpPr txBox="1"/>
          <p:nvPr>
            <p:ph type="title"/>
          </p:nvPr>
        </p:nvSpPr>
        <p:spPr>
          <a:xfrm>
            <a:off x="1334700" y="1601125"/>
            <a:ext cx="64746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996" name="Google Shape;996;p17"/>
          <p:cNvSpPr txBox="1"/>
          <p:nvPr>
            <p:ph hasCustomPrompt="1" idx="2" type="title"/>
          </p:nvPr>
        </p:nvSpPr>
        <p:spPr>
          <a:xfrm>
            <a:off x="311700" y="1106125"/>
            <a:ext cx="8520600" cy="711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997" name="Google Shape;997;p17"/>
          <p:cNvSpPr txBox="1"/>
          <p:nvPr>
            <p:ph idx="1" type="subTitle"/>
          </p:nvPr>
        </p:nvSpPr>
        <p:spPr>
          <a:xfrm>
            <a:off x="1753050" y="2370125"/>
            <a:ext cx="56379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>
                <a:solidFill>
                  <a:schemeClr val="l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ONE_COLUMN_TEXT_1">
    <p:bg>
      <p:bgPr>
        <a:solidFill>
          <a:schemeClr val="accent6"/>
        </a:solidFill>
      </p:bgPr>
    </p:bg>
    <p:spTree>
      <p:nvGrpSpPr>
        <p:cNvPr id="998" name="Shape 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" name="Google Shape;999;p18"/>
          <p:cNvSpPr txBox="1"/>
          <p:nvPr>
            <p:ph idx="1" type="body"/>
          </p:nvPr>
        </p:nvSpPr>
        <p:spPr>
          <a:xfrm>
            <a:off x="4959850" y="1974400"/>
            <a:ext cx="3135900" cy="241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Char char="●"/>
              <a:defRPr sz="1600">
                <a:solidFill>
                  <a:srgbClr val="FFFFFF"/>
                </a:solidFill>
              </a:defRPr>
            </a:lvl1pPr>
            <a:lvl2pPr indent="-330200" lvl="1" marL="914400" rtl="0" algn="ctr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600"/>
              <a:buChar char="○"/>
              <a:defRPr sz="1600">
                <a:solidFill>
                  <a:srgbClr val="FFFFFF"/>
                </a:solidFill>
              </a:defRPr>
            </a:lvl2pPr>
            <a:lvl3pPr indent="-330200" lvl="2" marL="1371600" rtl="0" algn="ctr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600"/>
              <a:buChar char="■"/>
              <a:defRPr sz="1600">
                <a:solidFill>
                  <a:srgbClr val="FFFFFF"/>
                </a:solidFill>
              </a:defRPr>
            </a:lvl3pPr>
            <a:lvl4pPr indent="-330200" lvl="3" marL="1828800" rtl="0" algn="ctr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600"/>
              <a:buChar char="●"/>
              <a:defRPr sz="1600">
                <a:solidFill>
                  <a:srgbClr val="FFFFFF"/>
                </a:solidFill>
              </a:defRPr>
            </a:lvl4pPr>
            <a:lvl5pPr indent="-330200" lvl="4" marL="2286000" rtl="0" algn="ctr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600"/>
              <a:buChar char="○"/>
              <a:defRPr sz="1600">
                <a:solidFill>
                  <a:srgbClr val="FFFFFF"/>
                </a:solidFill>
              </a:defRPr>
            </a:lvl5pPr>
            <a:lvl6pPr indent="-330200" lvl="5" marL="2743200" rtl="0" algn="ctr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600"/>
              <a:buChar char="■"/>
              <a:defRPr sz="1600">
                <a:solidFill>
                  <a:srgbClr val="FFFFFF"/>
                </a:solidFill>
              </a:defRPr>
            </a:lvl6pPr>
            <a:lvl7pPr indent="-330200" lvl="6" marL="3200400" rtl="0" algn="ctr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600"/>
              <a:buChar char="●"/>
              <a:defRPr sz="1600">
                <a:solidFill>
                  <a:srgbClr val="FFFFFF"/>
                </a:solidFill>
              </a:defRPr>
            </a:lvl7pPr>
            <a:lvl8pPr indent="-330200" lvl="7" marL="3657600" rtl="0" algn="ctr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600"/>
              <a:buChar char="○"/>
              <a:defRPr sz="1600">
                <a:solidFill>
                  <a:srgbClr val="FFFFFF"/>
                </a:solidFill>
              </a:defRPr>
            </a:lvl8pPr>
            <a:lvl9pPr indent="-330200" lvl="8" marL="4114800" rtl="0" algn="ctr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600"/>
              <a:buChar char="■"/>
              <a:defRPr sz="16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000" name="Google Shape;1000;p18"/>
          <p:cNvSpPr txBox="1"/>
          <p:nvPr>
            <p:ph type="title"/>
          </p:nvPr>
        </p:nvSpPr>
        <p:spPr>
          <a:xfrm>
            <a:off x="4959850" y="1183375"/>
            <a:ext cx="31359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TITLE_AND_BODY_1_1_1">
    <p:bg>
      <p:bgPr>
        <a:solidFill>
          <a:schemeClr val="accent6"/>
        </a:solidFill>
      </p:bgPr>
    </p:bg>
    <p:spTree>
      <p:nvGrpSpPr>
        <p:cNvPr id="1001" name="Shape 1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" name="Google Shape;1002;p19"/>
          <p:cNvSpPr txBox="1"/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003" name="Google Shape;1003;p19"/>
          <p:cNvSpPr txBox="1"/>
          <p:nvPr>
            <p:ph idx="2" type="title"/>
          </p:nvPr>
        </p:nvSpPr>
        <p:spPr>
          <a:xfrm>
            <a:off x="770594" y="3117600"/>
            <a:ext cx="2258700" cy="3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004" name="Google Shape;1004;p19"/>
          <p:cNvSpPr txBox="1"/>
          <p:nvPr>
            <p:ph idx="1" type="subTitle"/>
          </p:nvPr>
        </p:nvSpPr>
        <p:spPr>
          <a:xfrm>
            <a:off x="770594" y="3529786"/>
            <a:ext cx="2258700" cy="110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005" name="Google Shape;1005;p19"/>
          <p:cNvSpPr txBox="1"/>
          <p:nvPr>
            <p:ph idx="3" type="title"/>
          </p:nvPr>
        </p:nvSpPr>
        <p:spPr>
          <a:xfrm>
            <a:off x="3442651" y="3117600"/>
            <a:ext cx="2258700" cy="3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006" name="Google Shape;1006;p19"/>
          <p:cNvSpPr txBox="1"/>
          <p:nvPr>
            <p:ph idx="4" type="subTitle"/>
          </p:nvPr>
        </p:nvSpPr>
        <p:spPr>
          <a:xfrm>
            <a:off x="3442651" y="3529797"/>
            <a:ext cx="2258700" cy="110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007" name="Google Shape;1007;p19"/>
          <p:cNvSpPr txBox="1"/>
          <p:nvPr>
            <p:ph idx="5" type="title"/>
          </p:nvPr>
        </p:nvSpPr>
        <p:spPr>
          <a:xfrm>
            <a:off x="6114706" y="3117600"/>
            <a:ext cx="2258700" cy="3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008" name="Google Shape;1008;p19"/>
          <p:cNvSpPr txBox="1"/>
          <p:nvPr>
            <p:ph idx="6" type="subTitle"/>
          </p:nvPr>
        </p:nvSpPr>
        <p:spPr>
          <a:xfrm>
            <a:off x="6114706" y="3529797"/>
            <a:ext cx="2258700" cy="110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SECTION_HEADER_2">
    <p:bg>
      <p:bgPr>
        <a:solidFill>
          <a:schemeClr val="accent6"/>
        </a:solidFill>
      </p:bgPr>
    </p:bg>
    <p:spTree>
      <p:nvGrpSpPr>
        <p:cNvPr id="1009" name="Shape 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" name="Google Shape;1010;p20"/>
          <p:cNvSpPr txBox="1"/>
          <p:nvPr>
            <p:ph type="title"/>
          </p:nvPr>
        </p:nvSpPr>
        <p:spPr>
          <a:xfrm>
            <a:off x="1334700" y="1601125"/>
            <a:ext cx="64746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011" name="Google Shape;1011;p20"/>
          <p:cNvSpPr txBox="1"/>
          <p:nvPr>
            <p:ph hasCustomPrompt="1" idx="2" type="title"/>
          </p:nvPr>
        </p:nvSpPr>
        <p:spPr>
          <a:xfrm>
            <a:off x="311700" y="1106125"/>
            <a:ext cx="8520600" cy="711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012" name="Google Shape;1012;p20"/>
          <p:cNvSpPr txBox="1"/>
          <p:nvPr>
            <p:ph idx="1" type="subTitle"/>
          </p:nvPr>
        </p:nvSpPr>
        <p:spPr>
          <a:xfrm>
            <a:off x="1753050" y="2370125"/>
            <a:ext cx="56379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>
                <a:solidFill>
                  <a:schemeClr val="l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grpSp>
        <p:nvGrpSpPr>
          <p:cNvPr id="1013" name="Google Shape;1013;p20"/>
          <p:cNvGrpSpPr/>
          <p:nvPr/>
        </p:nvGrpSpPr>
        <p:grpSpPr>
          <a:xfrm>
            <a:off x="0" y="1474590"/>
            <a:ext cx="9144000" cy="3853085"/>
            <a:chOff x="0" y="1474590"/>
            <a:chExt cx="9144000" cy="3853085"/>
          </a:xfrm>
        </p:grpSpPr>
        <p:sp>
          <p:nvSpPr>
            <p:cNvPr id="1014" name="Google Shape;1014;p20"/>
            <p:cNvSpPr/>
            <p:nvPr/>
          </p:nvSpPr>
          <p:spPr>
            <a:xfrm>
              <a:off x="0" y="4025575"/>
              <a:ext cx="9144000" cy="567000"/>
            </a:xfrm>
            <a:prstGeom prst="rect">
              <a:avLst/>
            </a:pr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20"/>
            <p:cNvSpPr/>
            <p:nvPr/>
          </p:nvSpPr>
          <p:spPr>
            <a:xfrm>
              <a:off x="0" y="4598775"/>
              <a:ext cx="9144000" cy="155700"/>
            </a:xfrm>
            <a:prstGeom prst="rect">
              <a:avLst/>
            </a:pr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20"/>
            <p:cNvSpPr/>
            <p:nvPr/>
          </p:nvSpPr>
          <p:spPr>
            <a:xfrm>
              <a:off x="0" y="4760675"/>
              <a:ext cx="9144000" cy="567000"/>
            </a:xfrm>
            <a:prstGeom prst="rect">
              <a:avLst/>
            </a:pr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20"/>
            <p:cNvSpPr/>
            <p:nvPr/>
          </p:nvSpPr>
          <p:spPr>
            <a:xfrm>
              <a:off x="0" y="1475275"/>
              <a:ext cx="1611600" cy="567000"/>
            </a:xfrm>
            <a:prstGeom prst="rect">
              <a:avLst/>
            </a:pr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20"/>
            <p:cNvSpPr/>
            <p:nvPr/>
          </p:nvSpPr>
          <p:spPr>
            <a:xfrm>
              <a:off x="0" y="2048475"/>
              <a:ext cx="1611600" cy="155700"/>
            </a:xfrm>
            <a:prstGeom prst="rect">
              <a:avLst/>
            </a:pr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20"/>
            <p:cNvSpPr/>
            <p:nvPr/>
          </p:nvSpPr>
          <p:spPr>
            <a:xfrm>
              <a:off x="0" y="2204175"/>
              <a:ext cx="1611600" cy="1821300"/>
            </a:xfrm>
            <a:prstGeom prst="rect">
              <a:avLst/>
            </a:pr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020" name="Google Shape;1020;p20"/>
            <p:cNvGrpSpPr/>
            <p:nvPr/>
          </p:nvGrpSpPr>
          <p:grpSpPr>
            <a:xfrm>
              <a:off x="514651" y="1474590"/>
              <a:ext cx="582277" cy="2550888"/>
              <a:chOff x="573900" y="1154950"/>
              <a:chExt cx="538000" cy="2396100"/>
            </a:xfrm>
          </p:grpSpPr>
          <p:sp>
            <p:nvSpPr>
              <p:cNvPr id="1021" name="Google Shape;1021;p20"/>
              <p:cNvSpPr/>
              <p:nvPr/>
            </p:nvSpPr>
            <p:spPr>
              <a:xfrm>
                <a:off x="573900" y="1154950"/>
                <a:ext cx="71700" cy="23961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" name="Google Shape;1022;p20"/>
              <p:cNvSpPr/>
              <p:nvPr/>
            </p:nvSpPr>
            <p:spPr>
              <a:xfrm>
                <a:off x="1040200" y="1154950"/>
                <a:ext cx="71700" cy="23961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" name="Google Shape;1023;p20"/>
              <p:cNvSpPr/>
              <p:nvPr/>
            </p:nvSpPr>
            <p:spPr>
              <a:xfrm>
                <a:off x="595400" y="1377388"/>
                <a:ext cx="477000" cy="681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" name="Google Shape;1024;p20"/>
              <p:cNvSpPr/>
              <p:nvPr/>
            </p:nvSpPr>
            <p:spPr>
              <a:xfrm>
                <a:off x="595400" y="1754013"/>
                <a:ext cx="477000" cy="681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" name="Google Shape;1025;p20"/>
              <p:cNvSpPr/>
              <p:nvPr/>
            </p:nvSpPr>
            <p:spPr>
              <a:xfrm>
                <a:off x="613325" y="2130638"/>
                <a:ext cx="477000" cy="681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" name="Google Shape;1026;p20"/>
              <p:cNvSpPr/>
              <p:nvPr/>
            </p:nvSpPr>
            <p:spPr>
              <a:xfrm>
                <a:off x="595400" y="2507263"/>
                <a:ext cx="477000" cy="681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" name="Google Shape;1027;p20"/>
              <p:cNvSpPr/>
              <p:nvPr/>
            </p:nvSpPr>
            <p:spPr>
              <a:xfrm>
                <a:off x="595400" y="2883888"/>
                <a:ext cx="477000" cy="681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" name="Google Shape;1028;p20"/>
              <p:cNvSpPr/>
              <p:nvPr/>
            </p:nvSpPr>
            <p:spPr>
              <a:xfrm>
                <a:off x="613325" y="3260513"/>
                <a:ext cx="477000" cy="681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bg>
      <p:bgPr>
        <a:solidFill>
          <a:schemeClr val="accent6"/>
        </a:solidFill>
      </p:bgPr>
    </p:bg>
    <p:spTree>
      <p:nvGrpSpPr>
        <p:cNvPr id="12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oogle Shape;13;p3"/>
          <p:cNvGrpSpPr/>
          <p:nvPr/>
        </p:nvGrpSpPr>
        <p:grpSpPr>
          <a:xfrm>
            <a:off x="-98650" y="3310126"/>
            <a:ext cx="9242700" cy="2002824"/>
            <a:chOff x="-98650" y="3310126"/>
            <a:chExt cx="9242700" cy="2002824"/>
          </a:xfrm>
        </p:grpSpPr>
        <p:grpSp>
          <p:nvGrpSpPr>
            <p:cNvPr id="14" name="Google Shape;14;p3"/>
            <p:cNvGrpSpPr/>
            <p:nvPr/>
          </p:nvGrpSpPr>
          <p:grpSpPr>
            <a:xfrm>
              <a:off x="2788951" y="3310126"/>
              <a:ext cx="831787" cy="721972"/>
              <a:chOff x="2788951" y="3310126"/>
              <a:chExt cx="831787" cy="721972"/>
            </a:xfrm>
          </p:grpSpPr>
          <p:sp>
            <p:nvSpPr>
              <p:cNvPr id="15" name="Google Shape;15;p3"/>
              <p:cNvSpPr/>
              <p:nvPr/>
            </p:nvSpPr>
            <p:spPr>
              <a:xfrm>
                <a:off x="3412729" y="3947714"/>
                <a:ext cx="110973" cy="84385"/>
              </a:xfrm>
              <a:custGeom>
                <a:rect b="b" l="l" r="r" t="t"/>
                <a:pathLst>
                  <a:path extrusionOk="0" h="2416" w="3177">
                    <a:moveTo>
                      <a:pt x="1" y="1"/>
                    </a:moveTo>
                    <a:lnTo>
                      <a:pt x="1" y="2415"/>
                    </a:lnTo>
                    <a:lnTo>
                      <a:pt x="3176" y="2415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" name="Google Shape;16;p3"/>
              <p:cNvSpPr/>
              <p:nvPr/>
            </p:nvSpPr>
            <p:spPr>
              <a:xfrm>
                <a:off x="3315694" y="3947714"/>
                <a:ext cx="97070" cy="84385"/>
              </a:xfrm>
              <a:custGeom>
                <a:rect b="b" l="l" r="r" t="t"/>
                <a:pathLst>
                  <a:path extrusionOk="0" h="2416" w="2779">
                    <a:moveTo>
                      <a:pt x="1" y="1"/>
                    </a:moveTo>
                    <a:lnTo>
                      <a:pt x="1" y="2415"/>
                    </a:lnTo>
                    <a:lnTo>
                      <a:pt x="2779" y="2415"/>
                    </a:lnTo>
                    <a:lnTo>
                      <a:pt x="2779" y="1"/>
                    </a:lnTo>
                    <a:close/>
                  </a:path>
                </a:pathLst>
              </a:custGeom>
              <a:solidFill>
                <a:srgbClr val="999999"/>
              </a:solidFill>
              <a:ln cap="flat" cmpd="sng" w="9525">
                <a:solidFill>
                  <a:srgbClr val="99999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" name="Google Shape;17;p3"/>
              <p:cNvSpPr/>
              <p:nvPr/>
            </p:nvSpPr>
            <p:spPr>
              <a:xfrm>
                <a:off x="3204826" y="3947714"/>
                <a:ext cx="110903" cy="84385"/>
              </a:xfrm>
              <a:custGeom>
                <a:rect b="b" l="l" r="r" t="t"/>
                <a:pathLst>
                  <a:path extrusionOk="0" h="2416" w="3175">
                    <a:moveTo>
                      <a:pt x="0" y="1"/>
                    </a:moveTo>
                    <a:lnTo>
                      <a:pt x="0" y="2415"/>
                    </a:lnTo>
                    <a:lnTo>
                      <a:pt x="3175" y="2415"/>
                    </a:lnTo>
                    <a:lnTo>
                      <a:pt x="3175" y="1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" name="Google Shape;18;p3"/>
              <p:cNvSpPr/>
              <p:nvPr/>
            </p:nvSpPr>
            <p:spPr>
              <a:xfrm>
                <a:off x="3107791" y="3947714"/>
                <a:ext cx="97070" cy="84385"/>
              </a:xfrm>
              <a:custGeom>
                <a:rect b="b" l="l" r="r" t="t"/>
                <a:pathLst>
                  <a:path extrusionOk="0" h="2416" w="2779">
                    <a:moveTo>
                      <a:pt x="0" y="1"/>
                    </a:moveTo>
                    <a:lnTo>
                      <a:pt x="0" y="2415"/>
                    </a:lnTo>
                    <a:lnTo>
                      <a:pt x="2778" y="2415"/>
                    </a:lnTo>
                    <a:lnTo>
                      <a:pt x="2778" y="1"/>
                    </a:lnTo>
                    <a:close/>
                  </a:path>
                </a:pathLst>
              </a:custGeom>
              <a:solidFill>
                <a:srgbClr val="D9D9D9"/>
              </a:solidFill>
              <a:ln cap="flat" cmpd="sng" w="9525">
                <a:solidFill>
                  <a:srgbClr val="D9D9D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" name="Google Shape;19;p3"/>
              <p:cNvSpPr/>
              <p:nvPr/>
            </p:nvSpPr>
            <p:spPr>
              <a:xfrm>
                <a:off x="2996888" y="3947714"/>
                <a:ext cx="110938" cy="84385"/>
              </a:xfrm>
              <a:custGeom>
                <a:rect b="b" l="l" r="r" t="t"/>
                <a:pathLst>
                  <a:path extrusionOk="0" h="2416" w="3176">
                    <a:moveTo>
                      <a:pt x="1" y="1"/>
                    </a:moveTo>
                    <a:lnTo>
                      <a:pt x="1" y="2415"/>
                    </a:lnTo>
                    <a:lnTo>
                      <a:pt x="3175" y="2415"/>
                    </a:lnTo>
                    <a:lnTo>
                      <a:pt x="3175" y="1"/>
                    </a:ln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chemeClr val="l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" name="Google Shape;20;p3"/>
              <p:cNvSpPr/>
              <p:nvPr/>
            </p:nvSpPr>
            <p:spPr>
              <a:xfrm>
                <a:off x="2899853" y="3947714"/>
                <a:ext cx="97070" cy="84385"/>
              </a:xfrm>
              <a:custGeom>
                <a:rect b="b" l="l" r="r" t="t"/>
                <a:pathLst>
                  <a:path extrusionOk="0" h="2416" w="2779">
                    <a:moveTo>
                      <a:pt x="1" y="1"/>
                    </a:moveTo>
                    <a:lnTo>
                      <a:pt x="1" y="2415"/>
                    </a:lnTo>
                    <a:lnTo>
                      <a:pt x="2779" y="2415"/>
                    </a:lnTo>
                    <a:lnTo>
                      <a:pt x="2779" y="1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" name="Google Shape;21;p3"/>
              <p:cNvSpPr/>
              <p:nvPr/>
            </p:nvSpPr>
            <p:spPr>
              <a:xfrm>
                <a:off x="3412729" y="3836850"/>
                <a:ext cx="110973" cy="110895"/>
              </a:xfrm>
              <a:custGeom>
                <a:rect b="b" l="l" r="r" t="t"/>
                <a:pathLst>
                  <a:path extrusionOk="0" h="3175" w="3177">
                    <a:moveTo>
                      <a:pt x="1" y="0"/>
                    </a:moveTo>
                    <a:lnTo>
                      <a:pt x="1" y="3175"/>
                    </a:lnTo>
                    <a:lnTo>
                      <a:pt x="3176" y="3175"/>
                    </a:lnTo>
                    <a:lnTo>
                      <a:pt x="3176" y="0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" name="Google Shape;22;p3"/>
              <p:cNvSpPr/>
              <p:nvPr/>
            </p:nvSpPr>
            <p:spPr>
              <a:xfrm>
                <a:off x="3315694" y="3836850"/>
                <a:ext cx="97070" cy="110895"/>
              </a:xfrm>
              <a:custGeom>
                <a:rect b="b" l="l" r="r" t="t"/>
                <a:pathLst>
                  <a:path extrusionOk="0" h="3175" w="2779">
                    <a:moveTo>
                      <a:pt x="1" y="0"/>
                    </a:moveTo>
                    <a:lnTo>
                      <a:pt x="1" y="3175"/>
                    </a:lnTo>
                    <a:lnTo>
                      <a:pt x="2779" y="3175"/>
                    </a:lnTo>
                    <a:lnTo>
                      <a:pt x="2779" y="0"/>
                    </a:lnTo>
                    <a:close/>
                  </a:path>
                </a:pathLst>
              </a:custGeom>
              <a:solidFill>
                <a:srgbClr val="999999"/>
              </a:solidFill>
              <a:ln cap="flat" cmpd="sng" w="9525">
                <a:solidFill>
                  <a:srgbClr val="99999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" name="Google Shape;23;p3"/>
              <p:cNvSpPr/>
              <p:nvPr/>
            </p:nvSpPr>
            <p:spPr>
              <a:xfrm>
                <a:off x="3204826" y="3836850"/>
                <a:ext cx="110903" cy="110895"/>
              </a:xfrm>
              <a:custGeom>
                <a:rect b="b" l="l" r="r" t="t"/>
                <a:pathLst>
                  <a:path extrusionOk="0" h="3175" w="3175">
                    <a:moveTo>
                      <a:pt x="0" y="0"/>
                    </a:moveTo>
                    <a:lnTo>
                      <a:pt x="0" y="3175"/>
                    </a:lnTo>
                    <a:lnTo>
                      <a:pt x="3175" y="3175"/>
                    </a:lnTo>
                    <a:lnTo>
                      <a:pt x="3175" y="0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" name="Google Shape;24;p3"/>
              <p:cNvSpPr/>
              <p:nvPr/>
            </p:nvSpPr>
            <p:spPr>
              <a:xfrm>
                <a:off x="3107791" y="3836850"/>
                <a:ext cx="97070" cy="110895"/>
              </a:xfrm>
              <a:custGeom>
                <a:rect b="b" l="l" r="r" t="t"/>
                <a:pathLst>
                  <a:path extrusionOk="0" h="3175" w="2779">
                    <a:moveTo>
                      <a:pt x="0" y="0"/>
                    </a:moveTo>
                    <a:lnTo>
                      <a:pt x="0" y="3175"/>
                    </a:lnTo>
                    <a:lnTo>
                      <a:pt x="2778" y="3175"/>
                    </a:lnTo>
                    <a:lnTo>
                      <a:pt x="2778" y="0"/>
                    </a:lnTo>
                    <a:close/>
                  </a:path>
                </a:pathLst>
              </a:custGeom>
              <a:solidFill>
                <a:srgbClr val="D9D9D9"/>
              </a:solidFill>
              <a:ln cap="flat" cmpd="sng" w="9525">
                <a:solidFill>
                  <a:srgbClr val="D9D9D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" name="Google Shape;25;p3"/>
              <p:cNvSpPr/>
              <p:nvPr/>
            </p:nvSpPr>
            <p:spPr>
              <a:xfrm>
                <a:off x="2996888" y="3836850"/>
                <a:ext cx="110938" cy="110895"/>
              </a:xfrm>
              <a:custGeom>
                <a:rect b="b" l="l" r="r" t="t"/>
                <a:pathLst>
                  <a:path extrusionOk="0" h="3175" w="3176">
                    <a:moveTo>
                      <a:pt x="1" y="0"/>
                    </a:moveTo>
                    <a:lnTo>
                      <a:pt x="1" y="3175"/>
                    </a:lnTo>
                    <a:lnTo>
                      <a:pt x="3175" y="3175"/>
                    </a:lnTo>
                    <a:lnTo>
                      <a:pt x="3175" y="0"/>
                    </a:ln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chemeClr val="l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" name="Google Shape;26;p3"/>
              <p:cNvSpPr/>
              <p:nvPr/>
            </p:nvSpPr>
            <p:spPr>
              <a:xfrm>
                <a:off x="2899853" y="3836850"/>
                <a:ext cx="97070" cy="110895"/>
              </a:xfrm>
              <a:custGeom>
                <a:rect b="b" l="l" r="r" t="t"/>
                <a:pathLst>
                  <a:path extrusionOk="0" h="3175" w="2779">
                    <a:moveTo>
                      <a:pt x="1" y="0"/>
                    </a:moveTo>
                    <a:lnTo>
                      <a:pt x="1" y="3175"/>
                    </a:lnTo>
                    <a:lnTo>
                      <a:pt x="2779" y="3175"/>
                    </a:lnTo>
                    <a:lnTo>
                      <a:pt x="2779" y="0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" name="Google Shape;27;p3"/>
              <p:cNvSpPr/>
              <p:nvPr/>
            </p:nvSpPr>
            <p:spPr>
              <a:xfrm>
                <a:off x="3412729" y="3739819"/>
                <a:ext cx="110973" cy="97064"/>
              </a:xfrm>
              <a:custGeom>
                <a:rect b="b" l="l" r="r" t="t"/>
                <a:pathLst>
                  <a:path extrusionOk="0" h="2779" w="3177">
                    <a:moveTo>
                      <a:pt x="1" y="0"/>
                    </a:moveTo>
                    <a:lnTo>
                      <a:pt x="1" y="2778"/>
                    </a:lnTo>
                    <a:lnTo>
                      <a:pt x="3176" y="2778"/>
                    </a:lnTo>
                    <a:lnTo>
                      <a:pt x="3176" y="0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" name="Google Shape;28;p3"/>
              <p:cNvSpPr/>
              <p:nvPr/>
            </p:nvSpPr>
            <p:spPr>
              <a:xfrm>
                <a:off x="3315694" y="3739819"/>
                <a:ext cx="97070" cy="97064"/>
              </a:xfrm>
              <a:custGeom>
                <a:rect b="b" l="l" r="r" t="t"/>
                <a:pathLst>
                  <a:path extrusionOk="0" h="2779" w="2779">
                    <a:moveTo>
                      <a:pt x="1" y="0"/>
                    </a:moveTo>
                    <a:lnTo>
                      <a:pt x="1" y="2778"/>
                    </a:lnTo>
                    <a:lnTo>
                      <a:pt x="2779" y="2778"/>
                    </a:lnTo>
                    <a:lnTo>
                      <a:pt x="2779" y="0"/>
                    </a:lnTo>
                    <a:close/>
                  </a:path>
                </a:pathLst>
              </a:custGeom>
              <a:solidFill>
                <a:srgbClr val="999999"/>
              </a:solidFill>
              <a:ln cap="flat" cmpd="sng" w="9525">
                <a:solidFill>
                  <a:srgbClr val="99999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" name="Google Shape;29;p3"/>
              <p:cNvSpPr/>
              <p:nvPr/>
            </p:nvSpPr>
            <p:spPr>
              <a:xfrm>
                <a:off x="3204826" y="3739819"/>
                <a:ext cx="110903" cy="97064"/>
              </a:xfrm>
              <a:custGeom>
                <a:rect b="b" l="l" r="r" t="t"/>
                <a:pathLst>
                  <a:path extrusionOk="0" h="2779" w="3175">
                    <a:moveTo>
                      <a:pt x="0" y="0"/>
                    </a:moveTo>
                    <a:lnTo>
                      <a:pt x="0" y="2778"/>
                    </a:lnTo>
                    <a:lnTo>
                      <a:pt x="3175" y="2778"/>
                    </a:lnTo>
                    <a:lnTo>
                      <a:pt x="3175" y="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" name="Google Shape;30;p3"/>
              <p:cNvSpPr/>
              <p:nvPr/>
            </p:nvSpPr>
            <p:spPr>
              <a:xfrm>
                <a:off x="3107791" y="3739819"/>
                <a:ext cx="97070" cy="97064"/>
              </a:xfrm>
              <a:custGeom>
                <a:rect b="b" l="l" r="r" t="t"/>
                <a:pathLst>
                  <a:path extrusionOk="0" h="2779" w="2779">
                    <a:moveTo>
                      <a:pt x="0" y="0"/>
                    </a:moveTo>
                    <a:lnTo>
                      <a:pt x="0" y="2778"/>
                    </a:lnTo>
                    <a:lnTo>
                      <a:pt x="2778" y="2778"/>
                    </a:lnTo>
                    <a:lnTo>
                      <a:pt x="2778" y="0"/>
                    </a:lnTo>
                    <a:close/>
                  </a:path>
                </a:pathLst>
              </a:custGeom>
              <a:solidFill>
                <a:srgbClr val="D9D9D9"/>
              </a:solidFill>
              <a:ln cap="flat" cmpd="sng" w="9525">
                <a:solidFill>
                  <a:srgbClr val="D9D9D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" name="Google Shape;31;p3"/>
              <p:cNvSpPr/>
              <p:nvPr/>
            </p:nvSpPr>
            <p:spPr>
              <a:xfrm>
                <a:off x="2996888" y="3739819"/>
                <a:ext cx="110938" cy="97064"/>
              </a:xfrm>
              <a:custGeom>
                <a:rect b="b" l="l" r="r" t="t"/>
                <a:pathLst>
                  <a:path extrusionOk="0" h="2779" w="3176">
                    <a:moveTo>
                      <a:pt x="1" y="0"/>
                    </a:moveTo>
                    <a:lnTo>
                      <a:pt x="1" y="2778"/>
                    </a:lnTo>
                    <a:lnTo>
                      <a:pt x="3175" y="2778"/>
                    </a:lnTo>
                    <a:lnTo>
                      <a:pt x="3175" y="0"/>
                    </a:ln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chemeClr val="l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" name="Google Shape;32;p3"/>
              <p:cNvSpPr/>
              <p:nvPr/>
            </p:nvSpPr>
            <p:spPr>
              <a:xfrm>
                <a:off x="2899853" y="3739819"/>
                <a:ext cx="97070" cy="97064"/>
              </a:xfrm>
              <a:custGeom>
                <a:rect b="b" l="l" r="r" t="t"/>
                <a:pathLst>
                  <a:path extrusionOk="0" h="2779" w="2779">
                    <a:moveTo>
                      <a:pt x="1" y="0"/>
                    </a:moveTo>
                    <a:lnTo>
                      <a:pt x="1" y="2778"/>
                    </a:lnTo>
                    <a:lnTo>
                      <a:pt x="2779" y="2778"/>
                    </a:lnTo>
                    <a:lnTo>
                      <a:pt x="2779" y="0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" name="Google Shape;33;p3"/>
              <p:cNvSpPr/>
              <p:nvPr/>
            </p:nvSpPr>
            <p:spPr>
              <a:xfrm>
                <a:off x="3412729" y="3628885"/>
                <a:ext cx="110973" cy="110965"/>
              </a:xfrm>
              <a:custGeom>
                <a:rect b="b" l="l" r="r" t="t"/>
                <a:pathLst>
                  <a:path extrusionOk="0" h="3177" w="3177">
                    <a:moveTo>
                      <a:pt x="1" y="1"/>
                    </a:moveTo>
                    <a:lnTo>
                      <a:pt x="1" y="3176"/>
                    </a:lnTo>
                    <a:lnTo>
                      <a:pt x="3176" y="3176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rgbClr val="999999"/>
              </a:solidFill>
              <a:ln cap="flat" cmpd="sng" w="9525">
                <a:solidFill>
                  <a:srgbClr val="99999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" name="Google Shape;34;p3"/>
              <p:cNvSpPr/>
              <p:nvPr/>
            </p:nvSpPr>
            <p:spPr>
              <a:xfrm>
                <a:off x="3315694" y="3628885"/>
                <a:ext cx="97070" cy="110965"/>
              </a:xfrm>
              <a:custGeom>
                <a:rect b="b" l="l" r="r" t="t"/>
                <a:pathLst>
                  <a:path extrusionOk="0" h="3177" w="2779">
                    <a:moveTo>
                      <a:pt x="1" y="1"/>
                    </a:moveTo>
                    <a:lnTo>
                      <a:pt x="1" y="3176"/>
                    </a:lnTo>
                    <a:lnTo>
                      <a:pt x="2779" y="3176"/>
                    </a:lnTo>
                    <a:lnTo>
                      <a:pt x="2779" y="1"/>
                    </a:lnTo>
                    <a:close/>
                  </a:path>
                </a:pathLst>
              </a:custGeom>
              <a:solidFill>
                <a:srgbClr val="999999"/>
              </a:solidFill>
              <a:ln cap="flat" cmpd="sng" w="9525">
                <a:solidFill>
                  <a:srgbClr val="99999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3204826" y="3628885"/>
                <a:ext cx="110903" cy="110965"/>
              </a:xfrm>
              <a:custGeom>
                <a:rect b="b" l="l" r="r" t="t"/>
                <a:pathLst>
                  <a:path extrusionOk="0" h="3177" w="3175">
                    <a:moveTo>
                      <a:pt x="0" y="1"/>
                    </a:moveTo>
                    <a:lnTo>
                      <a:pt x="0" y="3176"/>
                    </a:lnTo>
                    <a:lnTo>
                      <a:pt x="3175" y="3176"/>
                    </a:lnTo>
                    <a:lnTo>
                      <a:pt x="3175" y="1"/>
                    </a:lnTo>
                    <a:close/>
                  </a:path>
                </a:pathLst>
              </a:custGeom>
              <a:solidFill>
                <a:srgbClr val="999999"/>
              </a:solidFill>
              <a:ln cap="flat" cmpd="sng" w="9525">
                <a:solidFill>
                  <a:srgbClr val="99999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" name="Google Shape;36;p3"/>
              <p:cNvSpPr/>
              <p:nvPr/>
            </p:nvSpPr>
            <p:spPr>
              <a:xfrm>
                <a:off x="3107791" y="3628885"/>
                <a:ext cx="97070" cy="110965"/>
              </a:xfrm>
              <a:custGeom>
                <a:rect b="b" l="l" r="r" t="t"/>
                <a:pathLst>
                  <a:path extrusionOk="0" h="3177" w="2779">
                    <a:moveTo>
                      <a:pt x="0" y="1"/>
                    </a:moveTo>
                    <a:lnTo>
                      <a:pt x="0" y="3176"/>
                    </a:lnTo>
                    <a:lnTo>
                      <a:pt x="2778" y="3176"/>
                    </a:lnTo>
                    <a:lnTo>
                      <a:pt x="2778" y="1"/>
                    </a:lnTo>
                    <a:close/>
                  </a:path>
                </a:pathLst>
              </a:custGeom>
              <a:solidFill>
                <a:srgbClr val="999999"/>
              </a:solidFill>
              <a:ln cap="flat" cmpd="sng" w="9525">
                <a:solidFill>
                  <a:srgbClr val="99999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" name="Google Shape;37;p3"/>
              <p:cNvSpPr/>
              <p:nvPr/>
            </p:nvSpPr>
            <p:spPr>
              <a:xfrm>
                <a:off x="2996888" y="3628885"/>
                <a:ext cx="110938" cy="110965"/>
              </a:xfrm>
              <a:custGeom>
                <a:rect b="b" l="l" r="r" t="t"/>
                <a:pathLst>
                  <a:path extrusionOk="0" h="3177" w="3176">
                    <a:moveTo>
                      <a:pt x="1" y="1"/>
                    </a:moveTo>
                    <a:lnTo>
                      <a:pt x="1" y="3176"/>
                    </a:lnTo>
                    <a:lnTo>
                      <a:pt x="3175" y="3176"/>
                    </a:lnTo>
                    <a:lnTo>
                      <a:pt x="3175" y="1"/>
                    </a:lnTo>
                    <a:close/>
                  </a:path>
                </a:pathLst>
              </a:custGeom>
              <a:solidFill>
                <a:srgbClr val="999999"/>
              </a:solidFill>
              <a:ln cap="flat" cmpd="sng" w="9525">
                <a:solidFill>
                  <a:srgbClr val="99999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2899853" y="3628885"/>
                <a:ext cx="97070" cy="110965"/>
              </a:xfrm>
              <a:custGeom>
                <a:rect b="b" l="l" r="r" t="t"/>
                <a:pathLst>
                  <a:path extrusionOk="0" h="3177" w="2779">
                    <a:moveTo>
                      <a:pt x="1" y="1"/>
                    </a:moveTo>
                    <a:lnTo>
                      <a:pt x="1" y="3176"/>
                    </a:lnTo>
                    <a:lnTo>
                      <a:pt x="2779" y="3176"/>
                    </a:lnTo>
                    <a:lnTo>
                      <a:pt x="2779" y="1"/>
                    </a:lnTo>
                    <a:close/>
                  </a:path>
                </a:pathLst>
              </a:custGeom>
              <a:solidFill>
                <a:srgbClr val="434343"/>
              </a:solidFill>
              <a:ln cap="flat" cmpd="sng" w="9525">
                <a:solidFill>
                  <a:srgbClr val="43434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" name="Google Shape;39;p3"/>
              <p:cNvSpPr/>
              <p:nvPr/>
            </p:nvSpPr>
            <p:spPr>
              <a:xfrm>
                <a:off x="3523667" y="3518022"/>
                <a:ext cx="97070" cy="110895"/>
              </a:xfrm>
              <a:custGeom>
                <a:rect b="b" l="l" r="r" t="t"/>
                <a:pathLst>
                  <a:path extrusionOk="0" h="3175" w="2779">
                    <a:moveTo>
                      <a:pt x="0" y="0"/>
                    </a:moveTo>
                    <a:lnTo>
                      <a:pt x="0" y="3175"/>
                    </a:lnTo>
                    <a:lnTo>
                      <a:pt x="2778" y="3175"/>
                    </a:lnTo>
                    <a:lnTo>
                      <a:pt x="277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" name="Google Shape;40;p3"/>
              <p:cNvSpPr/>
              <p:nvPr/>
            </p:nvSpPr>
            <p:spPr>
              <a:xfrm>
                <a:off x="3412729" y="3518022"/>
                <a:ext cx="110973" cy="110895"/>
              </a:xfrm>
              <a:custGeom>
                <a:rect b="b" l="l" r="r" t="t"/>
                <a:pathLst>
                  <a:path extrusionOk="0" h="3175" w="3177">
                    <a:moveTo>
                      <a:pt x="1" y="0"/>
                    </a:moveTo>
                    <a:lnTo>
                      <a:pt x="1" y="3175"/>
                    </a:lnTo>
                    <a:lnTo>
                      <a:pt x="3176" y="3175"/>
                    </a:lnTo>
                    <a:lnTo>
                      <a:pt x="3176" y="0"/>
                    </a:lnTo>
                    <a:close/>
                  </a:path>
                </a:pathLst>
              </a:custGeom>
              <a:solidFill>
                <a:srgbClr val="999999"/>
              </a:solidFill>
              <a:ln cap="flat" cmpd="sng" w="9525">
                <a:solidFill>
                  <a:srgbClr val="99999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3315694" y="3518022"/>
                <a:ext cx="97070" cy="110895"/>
              </a:xfrm>
              <a:custGeom>
                <a:rect b="b" l="l" r="r" t="t"/>
                <a:pathLst>
                  <a:path extrusionOk="0" h="3175" w="2779">
                    <a:moveTo>
                      <a:pt x="1" y="0"/>
                    </a:moveTo>
                    <a:lnTo>
                      <a:pt x="1" y="3175"/>
                    </a:lnTo>
                    <a:lnTo>
                      <a:pt x="2779" y="3175"/>
                    </a:lnTo>
                    <a:lnTo>
                      <a:pt x="2779" y="0"/>
                    </a:lnTo>
                    <a:close/>
                  </a:path>
                </a:pathLst>
              </a:custGeom>
              <a:solidFill>
                <a:srgbClr val="999999"/>
              </a:solidFill>
              <a:ln cap="flat" cmpd="sng" w="9525">
                <a:solidFill>
                  <a:srgbClr val="99999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3204826" y="3518022"/>
                <a:ext cx="110903" cy="110895"/>
              </a:xfrm>
              <a:custGeom>
                <a:rect b="b" l="l" r="r" t="t"/>
                <a:pathLst>
                  <a:path extrusionOk="0" h="3175" w="3175">
                    <a:moveTo>
                      <a:pt x="0" y="0"/>
                    </a:moveTo>
                    <a:lnTo>
                      <a:pt x="0" y="3175"/>
                    </a:lnTo>
                    <a:lnTo>
                      <a:pt x="3175" y="3175"/>
                    </a:lnTo>
                    <a:lnTo>
                      <a:pt x="3175" y="0"/>
                    </a:lnTo>
                    <a:close/>
                  </a:path>
                </a:pathLst>
              </a:custGeom>
              <a:solidFill>
                <a:srgbClr val="CCCCCC"/>
              </a:solidFill>
              <a:ln cap="flat" cmpd="sng" w="9525">
                <a:solidFill>
                  <a:srgbClr val="CCCCCC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" name="Google Shape;43;p3"/>
              <p:cNvSpPr/>
              <p:nvPr/>
            </p:nvSpPr>
            <p:spPr>
              <a:xfrm>
                <a:off x="3107791" y="3518022"/>
                <a:ext cx="97070" cy="110895"/>
              </a:xfrm>
              <a:custGeom>
                <a:rect b="b" l="l" r="r" t="t"/>
                <a:pathLst>
                  <a:path extrusionOk="0" h="3175" w="2779">
                    <a:moveTo>
                      <a:pt x="0" y="0"/>
                    </a:moveTo>
                    <a:lnTo>
                      <a:pt x="0" y="3175"/>
                    </a:lnTo>
                    <a:lnTo>
                      <a:pt x="2778" y="3175"/>
                    </a:lnTo>
                    <a:lnTo>
                      <a:pt x="2778" y="0"/>
                    </a:lnTo>
                    <a:close/>
                  </a:path>
                </a:pathLst>
              </a:custGeom>
              <a:solidFill>
                <a:srgbClr val="CCCCCC"/>
              </a:solidFill>
              <a:ln cap="flat" cmpd="sng" w="9525">
                <a:solidFill>
                  <a:srgbClr val="CCCCCC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" name="Google Shape;44;p3"/>
              <p:cNvSpPr/>
              <p:nvPr/>
            </p:nvSpPr>
            <p:spPr>
              <a:xfrm>
                <a:off x="2996888" y="3518022"/>
                <a:ext cx="110938" cy="110895"/>
              </a:xfrm>
              <a:custGeom>
                <a:rect b="b" l="l" r="r" t="t"/>
                <a:pathLst>
                  <a:path extrusionOk="0" h="3175" w="3176">
                    <a:moveTo>
                      <a:pt x="1" y="0"/>
                    </a:moveTo>
                    <a:lnTo>
                      <a:pt x="1" y="3175"/>
                    </a:lnTo>
                    <a:lnTo>
                      <a:pt x="3175" y="3175"/>
                    </a:lnTo>
                    <a:lnTo>
                      <a:pt x="3175" y="0"/>
                    </a:lnTo>
                    <a:close/>
                  </a:path>
                </a:pathLst>
              </a:custGeom>
              <a:solidFill>
                <a:srgbClr val="D9D9D9"/>
              </a:solidFill>
              <a:ln cap="flat" cmpd="sng" w="9525">
                <a:solidFill>
                  <a:srgbClr val="D9D9D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" name="Google Shape;45;p3"/>
              <p:cNvSpPr/>
              <p:nvPr/>
            </p:nvSpPr>
            <p:spPr>
              <a:xfrm>
                <a:off x="2899853" y="3518022"/>
                <a:ext cx="97070" cy="110895"/>
              </a:xfrm>
              <a:custGeom>
                <a:rect b="b" l="l" r="r" t="t"/>
                <a:pathLst>
                  <a:path extrusionOk="0" h="3175" w="2779">
                    <a:moveTo>
                      <a:pt x="1" y="0"/>
                    </a:moveTo>
                    <a:lnTo>
                      <a:pt x="1" y="3175"/>
                    </a:lnTo>
                    <a:lnTo>
                      <a:pt x="2779" y="3175"/>
                    </a:lnTo>
                    <a:lnTo>
                      <a:pt x="2779" y="0"/>
                    </a:ln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chemeClr val="l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" name="Google Shape;46;p3"/>
              <p:cNvSpPr/>
              <p:nvPr/>
            </p:nvSpPr>
            <p:spPr>
              <a:xfrm>
                <a:off x="2788951" y="3518022"/>
                <a:ext cx="110938" cy="110895"/>
              </a:xfrm>
              <a:custGeom>
                <a:rect b="b" l="l" r="r" t="t"/>
                <a:pathLst>
                  <a:path extrusionOk="0" h="3175" w="3176">
                    <a:moveTo>
                      <a:pt x="0" y="0"/>
                    </a:moveTo>
                    <a:lnTo>
                      <a:pt x="0" y="3175"/>
                    </a:lnTo>
                    <a:lnTo>
                      <a:pt x="3176" y="3175"/>
                    </a:lnTo>
                    <a:lnTo>
                      <a:pt x="3176" y="0"/>
                    </a:lnTo>
                    <a:close/>
                  </a:path>
                </a:pathLst>
              </a:custGeom>
              <a:solidFill>
                <a:srgbClr val="434343"/>
              </a:solidFill>
              <a:ln cap="flat" cmpd="sng" w="9525">
                <a:solidFill>
                  <a:srgbClr val="43434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3523667" y="3420990"/>
                <a:ext cx="97070" cy="97064"/>
              </a:xfrm>
              <a:custGeom>
                <a:rect b="b" l="l" r="r" t="t"/>
                <a:pathLst>
                  <a:path extrusionOk="0" h="2779" w="2779">
                    <a:moveTo>
                      <a:pt x="0" y="0"/>
                    </a:moveTo>
                    <a:lnTo>
                      <a:pt x="0" y="2778"/>
                    </a:lnTo>
                    <a:lnTo>
                      <a:pt x="2778" y="2778"/>
                    </a:lnTo>
                    <a:lnTo>
                      <a:pt x="277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3412729" y="3420990"/>
                <a:ext cx="110973" cy="97064"/>
              </a:xfrm>
              <a:custGeom>
                <a:rect b="b" l="l" r="r" t="t"/>
                <a:pathLst>
                  <a:path extrusionOk="0" h="2779" w="3177">
                    <a:moveTo>
                      <a:pt x="1" y="0"/>
                    </a:moveTo>
                    <a:lnTo>
                      <a:pt x="1" y="2778"/>
                    </a:lnTo>
                    <a:lnTo>
                      <a:pt x="3176" y="2778"/>
                    </a:lnTo>
                    <a:lnTo>
                      <a:pt x="3176" y="0"/>
                    </a:lnTo>
                    <a:close/>
                  </a:path>
                </a:pathLst>
              </a:custGeom>
              <a:solidFill>
                <a:srgbClr val="999999"/>
              </a:solidFill>
              <a:ln cap="flat" cmpd="sng" w="9525">
                <a:solidFill>
                  <a:srgbClr val="99999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" name="Google Shape;49;p3"/>
              <p:cNvSpPr/>
              <p:nvPr/>
            </p:nvSpPr>
            <p:spPr>
              <a:xfrm>
                <a:off x="3315694" y="3420990"/>
                <a:ext cx="97070" cy="97064"/>
              </a:xfrm>
              <a:custGeom>
                <a:rect b="b" l="l" r="r" t="t"/>
                <a:pathLst>
                  <a:path extrusionOk="0" h="2779" w="2779">
                    <a:moveTo>
                      <a:pt x="1" y="0"/>
                    </a:moveTo>
                    <a:lnTo>
                      <a:pt x="1" y="2778"/>
                    </a:lnTo>
                    <a:lnTo>
                      <a:pt x="2779" y="2778"/>
                    </a:lnTo>
                    <a:lnTo>
                      <a:pt x="2779" y="0"/>
                    </a:lnTo>
                    <a:close/>
                  </a:path>
                </a:pathLst>
              </a:custGeom>
              <a:solidFill>
                <a:srgbClr val="CCCCCC"/>
              </a:solidFill>
              <a:ln cap="flat" cmpd="sng" w="9525">
                <a:solidFill>
                  <a:srgbClr val="CCCCCC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" name="Google Shape;50;p3"/>
              <p:cNvSpPr/>
              <p:nvPr/>
            </p:nvSpPr>
            <p:spPr>
              <a:xfrm>
                <a:off x="3204826" y="3420990"/>
                <a:ext cx="110903" cy="97064"/>
              </a:xfrm>
              <a:custGeom>
                <a:rect b="b" l="l" r="r" t="t"/>
                <a:pathLst>
                  <a:path extrusionOk="0" h="2779" w="3175">
                    <a:moveTo>
                      <a:pt x="0" y="0"/>
                    </a:moveTo>
                    <a:lnTo>
                      <a:pt x="0" y="2778"/>
                    </a:lnTo>
                    <a:lnTo>
                      <a:pt x="3175" y="2778"/>
                    </a:lnTo>
                    <a:lnTo>
                      <a:pt x="3175" y="0"/>
                    </a:lnTo>
                    <a:close/>
                  </a:path>
                </a:pathLst>
              </a:custGeom>
              <a:solidFill>
                <a:srgbClr val="CCCCCC"/>
              </a:solidFill>
              <a:ln cap="flat" cmpd="sng" w="9525">
                <a:solidFill>
                  <a:srgbClr val="CCCCCC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" name="Google Shape;51;p3"/>
              <p:cNvSpPr/>
              <p:nvPr/>
            </p:nvSpPr>
            <p:spPr>
              <a:xfrm>
                <a:off x="3107791" y="3420990"/>
                <a:ext cx="97070" cy="97064"/>
              </a:xfrm>
              <a:custGeom>
                <a:rect b="b" l="l" r="r" t="t"/>
                <a:pathLst>
                  <a:path extrusionOk="0" h="2779" w="2779">
                    <a:moveTo>
                      <a:pt x="0" y="0"/>
                    </a:moveTo>
                    <a:lnTo>
                      <a:pt x="0" y="2778"/>
                    </a:lnTo>
                    <a:lnTo>
                      <a:pt x="2778" y="2778"/>
                    </a:lnTo>
                    <a:lnTo>
                      <a:pt x="2778" y="0"/>
                    </a:lnTo>
                    <a:close/>
                  </a:path>
                </a:pathLst>
              </a:custGeom>
              <a:solidFill>
                <a:srgbClr val="CCCCCC"/>
              </a:solidFill>
              <a:ln cap="flat" cmpd="sng" w="9525">
                <a:solidFill>
                  <a:srgbClr val="CCCCCC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" name="Google Shape;52;p3"/>
              <p:cNvSpPr/>
              <p:nvPr/>
            </p:nvSpPr>
            <p:spPr>
              <a:xfrm>
                <a:off x="2996888" y="3420990"/>
                <a:ext cx="110938" cy="97064"/>
              </a:xfrm>
              <a:custGeom>
                <a:rect b="b" l="l" r="r" t="t"/>
                <a:pathLst>
                  <a:path extrusionOk="0" h="2779" w="3176">
                    <a:moveTo>
                      <a:pt x="1" y="0"/>
                    </a:moveTo>
                    <a:lnTo>
                      <a:pt x="1" y="2778"/>
                    </a:lnTo>
                    <a:lnTo>
                      <a:pt x="3175" y="2778"/>
                    </a:lnTo>
                    <a:lnTo>
                      <a:pt x="3175" y="0"/>
                    </a:lnTo>
                    <a:close/>
                  </a:path>
                </a:pathLst>
              </a:custGeom>
              <a:solidFill>
                <a:srgbClr val="D9D9D9"/>
              </a:solidFill>
              <a:ln cap="flat" cmpd="sng" w="9525">
                <a:solidFill>
                  <a:srgbClr val="D9D9D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" name="Google Shape;53;p3"/>
              <p:cNvSpPr/>
              <p:nvPr/>
            </p:nvSpPr>
            <p:spPr>
              <a:xfrm>
                <a:off x="2899853" y="3420990"/>
                <a:ext cx="97070" cy="97064"/>
              </a:xfrm>
              <a:custGeom>
                <a:rect b="b" l="l" r="r" t="t"/>
                <a:pathLst>
                  <a:path extrusionOk="0" h="2779" w="2779">
                    <a:moveTo>
                      <a:pt x="1" y="0"/>
                    </a:moveTo>
                    <a:lnTo>
                      <a:pt x="1" y="2778"/>
                    </a:lnTo>
                    <a:lnTo>
                      <a:pt x="2779" y="2778"/>
                    </a:lnTo>
                    <a:lnTo>
                      <a:pt x="2779" y="0"/>
                    </a:ln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chemeClr val="l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" name="Google Shape;54;p3"/>
              <p:cNvSpPr/>
              <p:nvPr/>
            </p:nvSpPr>
            <p:spPr>
              <a:xfrm>
                <a:off x="2788951" y="3420990"/>
                <a:ext cx="110938" cy="97064"/>
              </a:xfrm>
              <a:custGeom>
                <a:rect b="b" l="l" r="r" t="t"/>
                <a:pathLst>
                  <a:path extrusionOk="0" h="2779" w="3176">
                    <a:moveTo>
                      <a:pt x="0" y="0"/>
                    </a:moveTo>
                    <a:lnTo>
                      <a:pt x="0" y="2778"/>
                    </a:lnTo>
                    <a:lnTo>
                      <a:pt x="3176" y="2778"/>
                    </a:lnTo>
                    <a:lnTo>
                      <a:pt x="3176" y="0"/>
                    </a:lnTo>
                    <a:close/>
                  </a:path>
                </a:pathLst>
              </a:custGeom>
              <a:solidFill>
                <a:srgbClr val="434343"/>
              </a:solidFill>
              <a:ln cap="flat" cmpd="sng" w="9525">
                <a:solidFill>
                  <a:srgbClr val="43434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" name="Google Shape;55;p3"/>
              <p:cNvSpPr/>
              <p:nvPr/>
            </p:nvSpPr>
            <p:spPr>
              <a:xfrm>
                <a:off x="3523667" y="3310126"/>
                <a:ext cx="97070" cy="110895"/>
              </a:xfrm>
              <a:custGeom>
                <a:rect b="b" l="l" r="r" t="t"/>
                <a:pathLst>
                  <a:path extrusionOk="0" h="3175" w="2779">
                    <a:moveTo>
                      <a:pt x="0" y="0"/>
                    </a:moveTo>
                    <a:lnTo>
                      <a:pt x="0" y="3174"/>
                    </a:lnTo>
                    <a:lnTo>
                      <a:pt x="2778" y="3174"/>
                    </a:lnTo>
                    <a:lnTo>
                      <a:pt x="2778" y="0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" name="Google Shape;56;p3"/>
              <p:cNvSpPr/>
              <p:nvPr/>
            </p:nvSpPr>
            <p:spPr>
              <a:xfrm>
                <a:off x="3412729" y="3310126"/>
                <a:ext cx="110973" cy="110895"/>
              </a:xfrm>
              <a:custGeom>
                <a:rect b="b" l="l" r="r" t="t"/>
                <a:pathLst>
                  <a:path extrusionOk="0" h="3175" w="3177">
                    <a:moveTo>
                      <a:pt x="1" y="0"/>
                    </a:moveTo>
                    <a:lnTo>
                      <a:pt x="1" y="3174"/>
                    </a:lnTo>
                    <a:lnTo>
                      <a:pt x="3176" y="3174"/>
                    </a:lnTo>
                    <a:lnTo>
                      <a:pt x="3176" y="0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" name="Google Shape;57;p3"/>
              <p:cNvSpPr/>
              <p:nvPr/>
            </p:nvSpPr>
            <p:spPr>
              <a:xfrm>
                <a:off x="3315694" y="3310126"/>
                <a:ext cx="97070" cy="110895"/>
              </a:xfrm>
              <a:custGeom>
                <a:rect b="b" l="l" r="r" t="t"/>
                <a:pathLst>
                  <a:path extrusionOk="0" h="3175" w="2779">
                    <a:moveTo>
                      <a:pt x="1" y="0"/>
                    </a:moveTo>
                    <a:lnTo>
                      <a:pt x="1" y="3174"/>
                    </a:lnTo>
                    <a:lnTo>
                      <a:pt x="2779" y="3174"/>
                    </a:lnTo>
                    <a:lnTo>
                      <a:pt x="2779" y="0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" name="Google Shape;58;p3"/>
              <p:cNvSpPr/>
              <p:nvPr/>
            </p:nvSpPr>
            <p:spPr>
              <a:xfrm>
                <a:off x="3204826" y="3310126"/>
                <a:ext cx="110903" cy="110895"/>
              </a:xfrm>
              <a:custGeom>
                <a:rect b="b" l="l" r="r" t="t"/>
                <a:pathLst>
                  <a:path extrusionOk="0" h="3175" w="3175">
                    <a:moveTo>
                      <a:pt x="0" y="0"/>
                    </a:moveTo>
                    <a:lnTo>
                      <a:pt x="0" y="3174"/>
                    </a:lnTo>
                    <a:lnTo>
                      <a:pt x="3175" y="3174"/>
                    </a:lnTo>
                    <a:lnTo>
                      <a:pt x="3175" y="0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" name="Google Shape;59;p3"/>
              <p:cNvSpPr/>
              <p:nvPr/>
            </p:nvSpPr>
            <p:spPr>
              <a:xfrm>
                <a:off x="3107791" y="3310126"/>
                <a:ext cx="97070" cy="110895"/>
              </a:xfrm>
              <a:custGeom>
                <a:rect b="b" l="l" r="r" t="t"/>
                <a:pathLst>
                  <a:path extrusionOk="0" h="3175" w="2779">
                    <a:moveTo>
                      <a:pt x="0" y="0"/>
                    </a:moveTo>
                    <a:lnTo>
                      <a:pt x="0" y="3174"/>
                    </a:lnTo>
                    <a:lnTo>
                      <a:pt x="2778" y="3174"/>
                    </a:lnTo>
                    <a:lnTo>
                      <a:pt x="2778" y="0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" name="Google Shape;60;p3"/>
              <p:cNvSpPr/>
              <p:nvPr/>
            </p:nvSpPr>
            <p:spPr>
              <a:xfrm>
                <a:off x="2996888" y="3310126"/>
                <a:ext cx="110938" cy="110895"/>
              </a:xfrm>
              <a:custGeom>
                <a:rect b="b" l="l" r="r" t="t"/>
                <a:pathLst>
                  <a:path extrusionOk="0" h="3175" w="3176">
                    <a:moveTo>
                      <a:pt x="1" y="0"/>
                    </a:moveTo>
                    <a:lnTo>
                      <a:pt x="1" y="3174"/>
                    </a:lnTo>
                    <a:lnTo>
                      <a:pt x="3175" y="3174"/>
                    </a:lnTo>
                    <a:lnTo>
                      <a:pt x="3175" y="0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" name="Google Shape;61;p3"/>
              <p:cNvSpPr/>
              <p:nvPr/>
            </p:nvSpPr>
            <p:spPr>
              <a:xfrm>
                <a:off x="2899853" y="3310126"/>
                <a:ext cx="97070" cy="110895"/>
              </a:xfrm>
              <a:custGeom>
                <a:rect b="b" l="l" r="r" t="t"/>
                <a:pathLst>
                  <a:path extrusionOk="0" h="3175" w="2779">
                    <a:moveTo>
                      <a:pt x="1" y="0"/>
                    </a:moveTo>
                    <a:lnTo>
                      <a:pt x="1" y="3174"/>
                    </a:lnTo>
                    <a:lnTo>
                      <a:pt x="2779" y="3174"/>
                    </a:lnTo>
                    <a:lnTo>
                      <a:pt x="2779" y="0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" name="Google Shape;62;p3"/>
              <p:cNvSpPr/>
              <p:nvPr/>
            </p:nvSpPr>
            <p:spPr>
              <a:xfrm>
                <a:off x="2788951" y="3310126"/>
                <a:ext cx="110938" cy="110895"/>
              </a:xfrm>
              <a:custGeom>
                <a:rect b="b" l="l" r="r" t="t"/>
                <a:pathLst>
                  <a:path extrusionOk="0" h="3175" w="3176">
                    <a:moveTo>
                      <a:pt x="0" y="0"/>
                    </a:moveTo>
                    <a:lnTo>
                      <a:pt x="0" y="3174"/>
                    </a:lnTo>
                    <a:lnTo>
                      <a:pt x="3176" y="3174"/>
                    </a:lnTo>
                    <a:lnTo>
                      <a:pt x="3176" y="0"/>
                    </a:lnTo>
                    <a:close/>
                  </a:path>
                </a:pathLst>
              </a:custGeom>
              <a:solidFill>
                <a:srgbClr val="434343"/>
              </a:solidFill>
              <a:ln cap="flat" cmpd="sng" w="9525">
                <a:solidFill>
                  <a:srgbClr val="43434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" name="Google Shape;63;p3"/>
            <p:cNvGrpSpPr/>
            <p:nvPr/>
          </p:nvGrpSpPr>
          <p:grpSpPr>
            <a:xfrm>
              <a:off x="-98650" y="4010850"/>
              <a:ext cx="9242700" cy="1302100"/>
              <a:chOff x="-98650" y="4010850"/>
              <a:chExt cx="9242700" cy="1302100"/>
            </a:xfrm>
          </p:grpSpPr>
          <p:sp>
            <p:nvSpPr>
              <p:cNvPr id="64" name="Google Shape;64;p3"/>
              <p:cNvSpPr/>
              <p:nvPr/>
            </p:nvSpPr>
            <p:spPr>
              <a:xfrm>
                <a:off x="-98650" y="4010850"/>
                <a:ext cx="9242700" cy="567000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" name="Google Shape;65;p3"/>
              <p:cNvSpPr/>
              <p:nvPr/>
            </p:nvSpPr>
            <p:spPr>
              <a:xfrm>
                <a:off x="-98650" y="4584050"/>
                <a:ext cx="9242700" cy="155700"/>
              </a:xfrm>
              <a:prstGeom prst="rect">
                <a:avLst/>
              </a:pr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" name="Google Shape;66;p3"/>
              <p:cNvSpPr/>
              <p:nvPr/>
            </p:nvSpPr>
            <p:spPr>
              <a:xfrm>
                <a:off x="-98650" y="4745950"/>
                <a:ext cx="9242700" cy="567000"/>
              </a:xfrm>
              <a:prstGeom prst="rect">
                <a:avLst/>
              </a:pr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67" name="Google Shape;67;p3"/>
          <p:cNvSpPr txBox="1"/>
          <p:nvPr>
            <p:ph type="title"/>
          </p:nvPr>
        </p:nvSpPr>
        <p:spPr>
          <a:xfrm>
            <a:off x="1334700" y="1601125"/>
            <a:ext cx="64746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68" name="Google Shape;68;p3"/>
          <p:cNvSpPr txBox="1"/>
          <p:nvPr>
            <p:ph hasCustomPrompt="1" idx="2" type="title"/>
          </p:nvPr>
        </p:nvSpPr>
        <p:spPr>
          <a:xfrm>
            <a:off x="311700" y="1106125"/>
            <a:ext cx="8520600" cy="711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69" name="Google Shape;69;p3"/>
          <p:cNvSpPr txBox="1"/>
          <p:nvPr>
            <p:ph idx="1" type="subTitle"/>
          </p:nvPr>
        </p:nvSpPr>
        <p:spPr>
          <a:xfrm>
            <a:off x="1753050" y="2370125"/>
            <a:ext cx="56379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TITLE_AND_BODY_1_1_1_1">
    <p:bg>
      <p:bgPr>
        <a:solidFill>
          <a:schemeClr val="accent6"/>
        </a:solidFill>
      </p:bgPr>
    </p:bg>
    <p:spTree>
      <p:nvGrpSpPr>
        <p:cNvPr id="1029" name="Shape 1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" name="Google Shape;1030;p21"/>
          <p:cNvSpPr txBox="1"/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031" name="Google Shape;1031;p21"/>
          <p:cNvSpPr txBox="1"/>
          <p:nvPr>
            <p:ph idx="2" type="title"/>
          </p:nvPr>
        </p:nvSpPr>
        <p:spPr>
          <a:xfrm>
            <a:off x="1598176" y="1762650"/>
            <a:ext cx="2620800" cy="3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032" name="Google Shape;1032;p21"/>
          <p:cNvSpPr txBox="1"/>
          <p:nvPr>
            <p:ph idx="1" type="subTitle"/>
          </p:nvPr>
        </p:nvSpPr>
        <p:spPr>
          <a:xfrm>
            <a:off x="1598175" y="2174828"/>
            <a:ext cx="2620800" cy="73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033" name="Google Shape;1033;p21"/>
          <p:cNvSpPr txBox="1"/>
          <p:nvPr>
            <p:ph idx="3" type="title"/>
          </p:nvPr>
        </p:nvSpPr>
        <p:spPr>
          <a:xfrm>
            <a:off x="1598176" y="3271775"/>
            <a:ext cx="2620800" cy="3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034" name="Google Shape;1034;p21"/>
          <p:cNvSpPr txBox="1"/>
          <p:nvPr>
            <p:ph idx="4" type="subTitle"/>
          </p:nvPr>
        </p:nvSpPr>
        <p:spPr>
          <a:xfrm>
            <a:off x="1598175" y="3683953"/>
            <a:ext cx="2620800" cy="73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035" name="Google Shape;1035;p21"/>
          <p:cNvSpPr txBox="1"/>
          <p:nvPr>
            <p:ph idx="5" type="title"/>
          </p:nvPr>
        </p:nvSpPr>
        <p:spPr>
          <a:xfrm>
            <a:off x="5744226" y="1762650"/>
            <a:ext cx="2620800" cy="3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036" name="Google Shape;1036;p21"/>
          <p:cNvSpPr txBox="1"/>
          <p:nvPr>
            <p:ph idx="6" type="subTitle"/>
          </p:nvPr>
        </p:nvSpPr>
        <p:spPr>
          <a:xfrm>
            <a:off x="5744225" y="2174828"/>
            <a:ext cx="2620800" cy="73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037" name="Google Shape;1037;p21"/>
          <p:cNvSpPr txBox="1"/>
          <p:nvPr>
            <p:ph idx="7" type="title"/>
          </p:nvPr>
        </p:nvSpPr>
        <p:spPr>
          <a:xfrm>
            <a:off x="5744226" y="3271775"/>
            <a:ext cx="2620800" cy="3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038" name="Google Shape;1038;p21"/>
          <p:cNvSpPr txBox="1"/>
          <p:nvPr>
            <p:ph idx="8" type="subTitle"/>
          </p:nvPr>
        </p:nvSpPr>
        <p:spPr>
          <a:xfrm>
            <a:off x="5744225" y="3683953"/>
            <a:ext cx="2620800" cy="73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3">
  <p:cSld name="SECTION_HEADER_1_1_1">
    <p:bg>
      <p:bgPr>
        <a:solidFill>
          <a:schemeClr val="accent6"/>
        </a:solidFill>
      </p:bgPr>
    </p:bg>
    <p:spTree>
      <p:nvGrpSpPr>
        <p:cNvPr id="1039" name="Shape 1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" name="Google Shape;1040;p22"/>
          <p:cNvSpPr txBox="1"/>
          <p:nvPr>
            <p:ph type="title"/>
          </p:nvPr>
        </p:nvSpPr>
        <p:spPr>
          <a:xfrm>
            <a:off x="1334700" y="1601125"/>
            <a:ext cx="64746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041" name="Google Shape;1041;p22"/>
          <p:cNvSpPr txBox="1"/>
          <p:nvPr>
            <p:ph hasCustomPrompt="1" idx="2" type="title"/>
          </p:nvPr>
        </p:nvSpPr>
        <p:spPr>
          <a:xfrm>
            <a:off x="311700" y="1106125"/>
            <a:ext cx="8520600" cy="711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042" name="Google Shape;1042;p22"/>
          <p:cNvSpPr txBox="1"/>
          <p:nvPr>
            <p:ph idx="1" type="subTitle"/>
          </p:nvPr>
        </p:nvSpPr>
        <p:spPr>
          <a:xfrm>
            <a:off x="1753050" y="2370125"/>
            <a:ext cx="56379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>
                <a:solidFill>
                  <a:schemeClr val="l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grpSp>
        <p:nvGrpSpPr>
          <p:cNvPr id="1043" name="Google Shape;1043;p22"/>
          <p:cNvGrpSpPr/>
          <p:nvPr/>
        </p:nvGrpSpPr>
        <p:grpSpPr>
          <a:xfrm>
            <a:off x="-387375" y="2038775"/>
            <a:ext cx="9531425" cy="3274175"/>
            <a:chOff x="-387375" y="2038775"/>
            <a:chExt cx="9531425" cy="3274175"/>
          </a:xfrm>
        </p:grpSpPr>
        <p:grpSp>
          <p:nvGrpSpPr>
            <p:cNvPr id="1044" name="Google Shape;1044;p22"/>
            <p:cNvGrpSpPr/>
            <p:nvPr/>
          </p:nvGrpSpPr>
          <p:grpSpPr>
            <a:xfrm>
              <a:off x="7767451" y="3282676"/>
              <a:ext cx="831787" cy="721972"/>
              <a:chOff x="2788951" y="3310126"/>
              <a:chExt cx="831787" cy="721972"/>
            </a:xfrm>
          </p:grpSpPr>
          <p:sp>
            <p:nvSpPr>
              <p:cNvPr id="1045" name="Google Shape;1045;p22"/>
              <p:cNvSpPr/>
              <p:nvPr/>
            </p:nvSpPr>
            <p:spPr>
              <a:xfrm>
                <a:off x="3412729" y="3947714"/>
                <a:ext cx="110973" cy="84385"/>
              </a:xfrm>
              <a:custGeom>
                <a:rect b="b" l="l" r="r" t="t"/>
                <a:pathLst>
                  <a:path extrusionOk="0" h="2416" w="3177">
                    <a:moveTo>
                      <a:pt x="1" y="1"/>
                    </a:moveTo>
                    <a:lnTo>
                      <a:pt x="1" y="2415"/>
                    </a:lnTo>
                    <a:lnTo>
                      <a:pt x="3176" y="2415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6" name="Google Shape;1046;p22"/>
              <p:cNvSpPr/>
              <p:nvPr/>
            </p:nvSpPr>
            <p:spPr>
              <a:xfrm>
                <a:off x="3315694" y="3947714"/>
                <a:ext cx="97070" cy="84385"/>
              </a:xfrm>
              <a:custGeom>
                <a:rect b="b" l="l" r="r" t="t"/>
                <a:pathLst>
                  <a:path extrusionOk="0" h="2416" w="2779">
                    <a:moveTo>
                      <a:pt x="1" y="1"/>
                    </a:moveTo>
                    <a:lnTo>
                      <a:pt x="1" y="2415"/>
                    </a:lnTo>
                    <a:lnTo>
                      <a:pt x="2779" y="2415"/>
                    </a:lnTo>
                    <a:lnTo>
                      <a:pt x="2779" y="1"/>
                    </a:lnTo>
                    <a:close/>
                  </a:path>
                </a:pathLst>
              </a:custGeom>
              <a:solidFill>
                <a:srgbClr val="999999"/>
              </a:solidFill>
              <a:ln cap="flat" cmpd="sng" w="9525">
                <a:solidFill>
                  <a:srgbClr val="99999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7" name="Google Shape;1047;p22"/>
              <p:cNvSpPr/>
              <p:nvPr/>
            </p:nvSpPr>
            <p:spPr>
              <a:xfrm>
                <a:off x="3204826" y="3947714"/>
                <a:ext cx="110903" cy="84385"/>
              </a:xfrm>
              <a:custGeom>
                <a:rect b="b" l="l" r="r" t="t"/>
                <a:pathLst>
                  <a:path extrusionOk="0" h="2416" w="3175">
                    <a:moveTo>
                      <a:pt x="0" y="1"/>
                    </a:moveTo>
                    <a:lnTo>
                      <a:pt x="0" y="2415"/>
                    </a:lnTo>
                    <a:lnTo>
                      <a:pt x="3175" y="2415"/>
                    </a:lnTo>
                    <a:lnTo>
                      <a:pt x="3175" y="1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8" name="Google Shape;1048;p22"/>
              <p:cNvSpPr/>
              <p:nvPr/>
            </p:nvSpPr>
            <p:spPr>
              <a:xfrm>
                <a:off x="3107791" y="3947714"/>
                <a:ext cx="97070" cy="84385"/>
              </a:xfrm>
              <a:custGeom>
                <a:rect b="b" l="l" r="r" t="t"/>
                <a:pathLst>
                  <a:path extrusionOk="0" h="2416" w="2779">
                    <a:moveTo>
                      <a:pt x="0" y="1"/>
                    </a:moveTo>
                    <a:lnTo>
                      <a:pt x="0" y="2415"/>
                    </a:lnTo>
                    <a:lnTo>
                      <a:pt x="2778" y="2415"/>
                    </a:lnTo>
                    <a:lnTo>
                      <a:pt x="2778" y="1"/>
                    </a:lnTo>
                    <a:close/>
                  </a:path>
                </a:pathLst>
              </a:custGeom>
              <a:solidFill>
                <a:srgbClr val="D9D9D9"/>
              </a:solidFill>
              <a:ln cap="flat" cmpd="sng" w="9525">
                <a:solidFill>
                  <a:srgbClr val="D9D9D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9" name="Google Shape;1049;p22"/>
              <p:cNvSpPr/>
              <p:nvPr/>
            </p:nvSpPr>
            <p:spPr>
              <a:xfrm>
                <a:off x="2996888" y="3947714"/>
                <a:ext cx="110938" cy="84385"/>
              </a:xfrm>
              <a:custGeom>
                <a:rect b="b" l="l" r="r" t="t"/>
                <a:pathLst>
                  <a:path extrusionOk="0" h="2416" w="3176">
                    <a:moveTo>
                      <a:pt x="1" y="1"/>
                    </a:moveTo>
                    <a:lnTo>
                      <a:pt x="1" y="2415"/>
                    </a:lnTo>
                    <a:lnTo>
                      <a:pt x="3175" y="2415"/>
                    </a:lnTo>
                    <a:lnTo>
                      <a:pt x="3175" y="1"/>
                    </a:ln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chemeClr val="l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" name="Google Shape;1050;p22"/>
              <p:cNvSpPr/>
              <p:nvPr/>
            </p:nvSpPr>
            <p:spPr>
              <a:xfrm>
                <a:off x="2899853" y="3947714"/>
                <a:ext cx="97070" cy="84385"/>
              </a:xfrm>
              <a:custGeom>
                <a:rect b="b" l="l" r="r" t="t"/>
                <a:pathLst>
                  <a:path extrusionOk="0" h="2416" w="2779">
                    <a:moveTo>
                      <a:pt x="1" y="1"/>
                    </a:moveTo>
                    <a:lnTo>
                      <a:pt x="1" y="2415"/>
                    </a:lnTo>
                    <a:lnTo>
                      <a:pt x="2779" y="2415"/>
                    </a:lnTo>
                    <a:lnTo>
                      <a:pt x="2779" y="1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" name="Google Shape;1051;p22"/>
              <p:cNvSpPr/>
              <p:nvPr/>
            </p:nvSpPr>
            <p:spPr>
              <a:xfrm>
                <a:off x="3412729" y="3836850"/>
                <a:ext cx="110973" cy="110895"/>
              </a:xfrm>
              <a:custGeom>
                <a:rect b="b" l="l" r="r" t="t"/>
                <a:pathLst>
                  <a:path extrusionOk="0" h="3175" w="3177">
                    <a:moveTo>
                      <a:pt x="1" y="0"/>
                    </a:moveTo>
                    <a:lnTo>
                      <a:pt x="1" y="3175"/>
                    </a:lnTo>
                    <a:lnTo>
                      <a:pt x="3176" y="3175"/>
                    </a:lnTo>
                    <a:lnTo>
                      <a:pt x="3176" y="0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2" name="Google Shape;1052;p22"/>
              <p:cNvSpPr/>
              <p:nvPr/>
            </p:nvSpPr>
            <p:spPr>
              <a:xfrm>
                <a:off x="3315694" y="3836850"/>
                <a:ext cx="97070" cy="110895"/>
              </a:xfrm>
              <a:custGeom>
                <a:rect b="b" l="l" r="r" t="t"/>
                <a:pathLst>
                  <a:path extrusionOk="0" h="3175" w="2779">
                    <a:moveTo>
                      <a:pt x="1" y="0"/>
                    </a:moveTo>
                    <a:lnTo>
                      <a:pt x="1" y="3175"/>
                    </a:lnTo>
                    <a:lnTo>
                      <a:pt x="2779" y="3175"/>
                    </a:lnTo>
                    <a:lnTo>
                      <a:pt x="2779" y="0"/>
                    </a:lnTo>
                    <a:close/>
                  </a:path>
                </a:pathLst>
              </a:custGeom>
              <a:solidFill>
                <a:srgbClr val="999999"/>
              </a:solidFill>
              <a:ln cap="flat" cmpd="sng" w="9525">
                <a:solidFill>
                  <a:srgbClr val="99999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3" name="Google Shape;1053;p22"/>
              <p:cNvSpPr/>
              <p:nvPr/>
            </p:nvSpPr>
            <p:spPr>
              <a:xfrm>
                <a:off x="3204826" y="3836850"/>
                <a:ext cx="110903" cy="110895"/>
              </a:xfrm>
              <a:custGeom>
                <a:rect b="b" l="l" r="r" t="t"/>
                <a:pathLst>
                  <a:path extrusionOk="0" h="3175" w="3175">
                    <a:moveTo>
                      <a:pt x="0" y="0"/>
                    </a:moveTo>
                    <a:lnTo>
                      <a:pt x="0" y="3175"/>
                    </a:lnTo>
                    <a:lnTo>
                      <a:pt x="3175" y="3175"/>
                    </a:lnTo>
                    <a:lnTo>
                      <a:pt x="3175" y="0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" name="Google Shape;1054;p22"/>
              <p:cNvSpPr/>
              <p:nvPr/>
            </p:nvSpPr>
            <p:spPr>
              <a:xfrm>
                <a:off x="3107791" y="3836850"/>
                <a:ext cx="97070" cy="110895"/>
              </a:xfrm>
              <a:custGeom>
                <a:rect b="b" l="l" r="r" t="t"/>
                <a:pathLst>
                  <a:path extrusionOk="0" h="3175" w="2779">
                    <a:moveTo>
                      <a:pt x="0" y="0"/>
                    </a:moveTo>
                    <a:lnTo>
                      <a:pt x="0" y="3175"/>
                    </a:lnTo>
                    <a:lnTo>
                      <a:pt x="2778" y="3175"/>
                    </a:lnTo>
                    <a:lnTo>
                      <a:pt x="2778" y="0"/>
                    </a:lnTo>
                    <a:close/>
                  </a:path>
                </a:pathLst>
              </a:custGeom>
              <a:solidFill>
                <a:srgbClr val="D9D9D9"/>
              </a:solidFill>
              <a:ln cap="flat" cmpd="sng" w="9525">
                <a:solidFill>
                  <a:srgbClr val="D9D9D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5" name="Google Shape;1055;p22"/>
              <p:cNvSpPr/>
              <p:nvPr/>
            </p:nvSpPr>
            <p:spPr>
              <a:xfrm>
                <a:off x="2996888" y="3836850"/>
                <a:ext cx="110938" cy="110895"/>
              </a:xfrm>
              <a:custGeom>
                <a:rect b="b" l="l" r="r" t="t"/>
                <a:pathLst>
                  <a:path extrusionOk="0" h="3175" w="3176">
                    <a:moveTo>
                      <a:pt x="1" y="0"/>
                    </a:moveTo>
                    <a:lnTo>
                      <a:pt x="1" y="3175"/>
                    </a:lnTo>
                    <a:lnTo>
                      <a:pt x="3175" y="3175"/>
                    </a:lnTo>
                    <a:lnTo>
                      <a:pt x="3175" y="0"/>
                    </a:ln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chemeClr val="l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6" name="Google Shape;1056;p22"/>
              <p:cNvSpPr/>
              <p:nvPr/>
            </p:nvSpPr>
            <p:spPr>
              <a:xfrm>
                <a:off x="2899853" y="3836850"/>
                <a:ext cx="97070" cy="110895"/>
              </a:xfrm>
              <a:custGeom>
                <a:rect b="b" l="l" r="r" t="t"/>
                <a:pathLst>
                  <a:path extrusionOk="0" h="3175" w="2779">
                    <a:moveTo>
                      <a:pt x="1" y="0"/>
                    </a:moveTo>
                    <a:lnTo>
                      <a:pt x="1" y="3175"/>
                    </a:lnTo>
                    <a:lnTo>
                      <a:pt x="2779" y="3175"/>
                    </a:lnTo>
                    <a:lnTo>
                      <a:pt x="2779" y="0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7" name="Google Shape;1057;p22"/>
              <p:cNvSpPr/>
              <p:nvPr/>
            </p:nvSpPr>
            <p:spPr>
              <a:xfrm>
                <a:off x="3412729" y="3739819"/>
                <a:ext cx="110973" cy="97064"/>
              </a:xfrm>
              <a:custGeom>
                <a:rect b="b" l="l" r="r" t="t"/>
                <a:pathLst>
                  <a:path extrusionOk="0" h="2779" w="3177">
                    <a:moveTo>
                      <a:pt x="1" y="0"/>
                    </a:moveTo>
                    <a:lnTo>
                      <a:pt x="1" y="2778"/>
                    </a:lnTo>
                    <a:lnTo>
                      <a:pt x="3176" y="2778"/>
                    </a:lnTo>
                    <a:lnTo>
                      <a:pt x="3176" y="0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8" name="Google Shape;1058;p22"/>
              <p:cNvSpPr/>
              <p:nvPr/>
            </p:nvSpPr>
            <p:spPr>
              <a:xfrm>
                <a:off x="3315694" y="3739819"/>
                <a:ext cx="97070" cy="97064"/>
              </a:xfrm>
              <a:custGeom>
                <a:rect b="b" l="l" r="r" t="t"/>
                <a:pathLst>
                  <a:path extrusionOk="0" h="2779" w="2779">
                    <a:moveTo>
                      <a:pt x="1" y="0"/>
                    </a:moveTo>
                    <a:lnTo>
                      <a:pt x="1" y="2778"/>
                    </a:lnTo>
                    <a:lnTo>
                      <a:pt x="2779" y="2778"/>
                    </a:lnTo>
                    <a:lnTo>
                      <a:pt x="2779" y="0"/>
                    </a:lnTo>
                    <a:close/>
                  </a:path>
                </a:pathLst>
              </a:custGeom>
              <a:solidFill>
                <a:srgbClr val="999999"/>
              </a:solidFill>
              <a:ln cap="flat" cmpd="sng" w="9525">
                <a:solidFill>
                  <a:srgbClr val="99999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9" name="Google Shape;1059;p22"/>
              <p:cNvSpPr/>
              <p:nvPr/>
            </p:nvSpPr>
            <p:spPr>
              <a:xfrm>
                <a:off x="3204826" y="3739819"/>
                <a:ext cx="110903" cy="97064"/>
              </a:xfrm>
              <a:custGeom>
                <a:rect b="b" l="l" r="r" t="t"/>
                <a:pathLst>
                  <a:path extrusionOk="0" h="2779" w="3175">
                    <a:moveTo>
                      <a:pt x="0" y="0"/>
                    </a:moveTo>
                    <a:lnTo>
                      <a:pt x="0" y="2778"/>
                    </a:lnTo>
                    <a:lnTo>
                      <a:pt x="3175" y="2778"/>
                    </a:lnTo>
                    <a:lnTo>
                      <a:pt x="3175" y="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0" name="Google Shape;1060;p22"/>
              <p:cNvSpPr/>
              <p:nvPr/>
            </p:nvSpPr>
            <p:spPr>
              <a:xfrm>
                <a:off x="3107791" y="3739819"/>
                <a:ext cx="97070" cy="97064"/>
              </a:xfrm>
              <a:custGeom>
                <a:rect b="b" l="l" r="r" t="t"/>
                <a:pathLst>
                  <a:path extrusionOk="0" h="2779" w="2779">
                    <a:moveTo>
                      <a:pt x="0" y="0"/>
                    </a:moveTo>
                    <a:lnTo>
                      <a:pt x="0" y="2778"/>
                    </a:lnTo>
                    <a:lnTo>
                      <a:pt x="2778" y="2778"/>
                    </a:lnTo>
                    <a:lnTo>
                      <a:pt x="2778" y="0"/>
                    </a:lnTo>
                    <a:close/>
                  </a:path>
                </a:pathLst>
              </a:custGeom>
              <a:solidFill>
                <a:srgbClr val="D9D9D9"/>
              </a:solidFill>
              <a:ln cap="flat" cmpd="sng" w="9525">
                <a:solidFill>
                  <a:srgbClr val="D9D9D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1" name="Google Shape;1061;p22"/>
              <p:cNvSpPr/>
              <p:nvPr/>
            </p:nvSpPr>
            <p:spPr>
              <a:xfrm>
                <a:off x="2996888" y="3739819"/>
                <a:ext cx="110938" cy="97064"/>
              </a:xfrm>
              <a:custGeom>
                <a:rect b="b" l="l" r="r" t="t"/>
                <a:pathLst>
                  <a:path extrusionOk="0" h="2779" w="3176">
                    <a:moveTo>
                      <a:pt x="1" y="0"/>
                    </a:moveTo>
                    <a:lnTo>
                      <a:pt x="1" y="2778"/>
                    </a:lnTo>
                    <a:lnTo>
                      <a:pt x="3175" y="2778"/>
                    </a:lnTo>
                    <a:lnTo>
                      <a:pt x="3175" y="0"/>
                    </a:ln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chemeClr val="l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2" name="Google Shape;1062;p22"/>
              <p:cNvSpPr/>
              <p:nvPr/>
            </p:nvSpPr>
            <p:spPr>
              <a:xfrm>
                <a:off x="2899853" y="3739819"/>
                <a:ext cx="97070" cy="97064"/>
              </a:xfrm>
              <a:custGeom>
                <a:rect b="b" l="l" r="r" t="t"/>
                <a:pathLst>
                  <a:path extrusionOk="0" h="2779" w="2779">
                    <a:moveTo>
                      <a:pt x="1" y="0"/>
                    </a:moveTo>
                    <a:lnTo>
                      <a:pt x="1" y="2778"/>
                    </a:lnTo>
                    <a:lnTo>
                      <a:pt x="2779" y="2778"/>
                    </a:lnTo>
                    <a:lnTo>
                      <a:pt x="2779" y="0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3" name="Google Shape;1063;p22"/>
              <p:cNvSpPr/>
              <p:nvPr/>
            </p:nvSpPr>
            <p:spPr>
              <a:xfrm>
                <a:off x="3412729" y="3628885"/>
                <a:ext cx="110973" cy="110965"/>
              </a:xfrm>
              <a:custGeom>
                <a:rect b="b" l="l" r="r" t="t"/>
                <a:pathLst>
                  <a:path extrusionOk="0" h="3177" w="3177">
                    <a:moveTo>
                      <a:pt x="1" y="1"/>
                    </a:moveTo>
                    <a:lnTo>
                      <a:pt x="1" y="3176"/>
                    </a:lnTo>
                    <a:lnTo>
                      <a:pt x="3176" y="3176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rgbClr val="999999"/>
              </a:solidFill>
              <a:ln cap="flat" cmpd="sng" w="9525">
                <a:solidFill>
                  <a:srgbClr val="99999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4" name="Google Shape;1064;p22"/>
              <p:cNvSpPr/>
              <p:nvPr/>
            </p:nvSpPr>
            <p:spPr>
              <a:xfrm>
                <a:off x="3315694" y="3628885"/>
                <a:ext cx="97070" cy="110965"/>
              </a:xfrm>
              <a:custGeom>
                <a:rect b="b" l="l" r="r" t="t"/>
                <a:pathLst>
                  <a:path extrusionOk="0" h="3177" w="2779">
                    <a:moveTo>
                      <a:pt x="1" y="1"/>
                    </a:moveTo>
                    <a:lnTo>
                      <a:pt x="1" y="3176"/>
                    </a:lnTo>
                    <a:lnTo>
                      <a:pt x="2779" y="3176"/>
                    </a:lnTo>
                    <a:lnTo>
                      <a:pt x="2779" y="1"/>
                    </a:lnTo>
                    <a:close/>
                  </a:path>
                </a:pathLst>
              </a:custGeom>
              <a:solidFill>
                <a:srgbClr val="999999"/>
              </a:solidFill>
              <a:ln cap="flat" cmpd="sng" w="9525">
                <a:solidFill>
                  <a:srgbClr val="99999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5" name="Google Shape;1065;p22"/>
              <p:cNvSpPr/>
              <p:nvPr/>
            </p:nvSpPr>
            <p:spPr>
              <a:xfrm>
                <a:off x="3204826" y="3628885"/>
                <a:ext cx="110903" cy="110965"/>
              </a:xfrm>
              <a:custGeom>
                <a:rect b="b" l="l" r="r" t="t"/>
                <a:pathLst>
                  <a:path extrusionOk="0" h="3177" w="3175">
                    <a:moveTo>
                      <a:pt x="0" y="1"/>
                    </a:moveTo>
                    <a:lnTo>
                      <a:pt x="0" y="3176"/>
                    </a:lnTo>
                    <a:lnTo>
                      <a:pt x="3175" y="3176"/>
                    </a:lnTo>
                    <a:lnTo>
                      <a:pt x="3175" y="1"/>
                    </a:lnTo>
                    <a:close/>
                  </a:path>
                </a:pathLst>
              </a:custGeom>
              <a:solidFill>
                <a:srgbClr val="999999"/>
              </a:solidFill>
              <a:ln cap="flat" cmpd="sng" w="9525">
                <a:solidFill>
                  <a:srgbClr val="99999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6" name="Google Shape;1066;p22"/>
              <p:cNvSpPr/>
              <p:nvPr/>
            </p:nvSpPr>
            <p:spPr>
              <a:xfrm>
                <a:off x="3107791" y="3628885"/>
                <a:ext cx="97070" cy="110965"/>
              </a:xfrm>
              <a:custGeom>
                <a:rect b="b" l="l" r="r" t="t"/>
                <a:pathLst>
                  <a:path extrusionOk="0" h="3177" w="2779">
                    <a:moveTo>
                      <a:pt x="0" y="1"/>
                    </a:moveTo>
                    <a:lnTo>
                      <a:pt x="0" y="3176"/>
                    </a:lnTo>
                    <a:lnTo>
                      <a:pt x="2778" y="3176"/>
                    </a:lnTo>
                    <a:lnTo>
                      <a:pt x="2778" y="1"/>
                    </a:lnTo>
                    <a:close/>
                  </a:path>
                </a:pathLst>
              </a:custGeom>
              <a:solidFill>
                <a:srgbClr val="999999"/>
              </a:solidFill>
              <a:ln cap="flat" cmpd="sng" w="9525">
                <a:solidFill>
                  <a:srgbClr val="99999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7" name="Google Shape;1067;p22"/>
              <p:cNvSpPr/>
              <p:nvPr/>
            </p:nvSpPr>
            <p:spPr>
              <a:xfrm>
                <a:off x="2996888" y="3628885"/>
                <a:ext cx="110938" cy="110965"/>
              </a:xfrm>
              <a:custGeom>
                <a:rect b="b" l="l" r="r" t="t"/>
                <a:pathLst>
                  <a:path extrusionOk="0" h="3177" w="3176">
                    <a:moveTo>
                      <a:pt x="1" y="1"/>
                    </a:moveTo>
                    <a:lnTo>
                      <a:pt x="1" y="3176"/>
                    </a:lnTo>
                    <a:lnTo>
                      <a:pt x="3175" y="3176"/>
                    </a:lnTo>
                    <a:lnTo>
                      <a:pt x="3175" y="1"/>
                    </a:lnTo>
                    <a:close/>
                  </a:path>
                </a:pathLst>
              </a:custGeom>
              <a:solidFill>
                <a:srgbClr val="999999"/>
              </a:solidFill>
              <a:ln cap="flat" cmpd="sng" w="9525">
                <a:solidFill>
                  <a:srgbClr val="99999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8" name="Google Shape;1068;p22"/>
              <p:cNvSpPr/>
              <p:nvPr/>
            </p:nvSpPr>
            <p:spPr>
              <a:xfrm>
                <a:off x="2899853" y="3628885"/>
                <a:ext cx="97070" cy="110965"/>
              </a:xfrm>
              <a:custGeom>
                <a:rect b="b" l="l" r="r" t="t"/>
                <a:pathLst>
                  <a:path extrusionOk="0" h="3177" w="2779">
                    <a:moveTo>
                      <a:pt x="1" y="1"/>
                    </a:moveTo>
                    <a:lnTo>
                      <a:pt x="1" y="3176"/>
                    </a:lnTo>
                    <a:lnTo>
                      <a:pt x="2779" y="3176"/>
                    </a:lnTo>
                    <a:lnTo>
                      <a:pt x="2779" y="1"/>
                    </a:lnTo>
                    <a:close/>
                  </a:path>
                </a:pathLst>
              </a:custGeom>
              <a:solidFill>
                <a:srgbClr val="434343"/>
              </a:solidFill>
              <a:ln cap="flat" cmpd="sng" w="9525">
                <a:solidFill>
                  <a:srgbClr val="43434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9" name="Google Shape;1069;p22"/>
              <p:cNvSpPr/>
              <p:nvPr/>
            </p:nvSpPr>
            <p:spPr>
              <a:xfrm>
                <a:off x="3523667" y="3518022"/>
                <a:ext cx="97070" cy="110895"/>
              </a:xfrm>
              <a:custGeom>
                <a:rect b="b" l="l" r="r" t="t"/>
                <a:pathLst>
                  <a:path extrusionOk="0" h="3175" w="2779">
                    <a:moveTo>
                      <a:pt x="0" y="0"/>
                    </a:moveTo>
                    <a:lnTo>
                      <a:pt x="0" y="3175"/>
                    </a:lnTo>
                    <a:lnTo>
                      <a:pt x="2778" y="3175"/>
                    </a:lnTo>
                    <a:lnTo>
                      <a:pt x="277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0" name="Google Shape;1070;p22"/>
              <p:cNvSpPr/>
              <p:nvPr/>
            </p:nvSpPr>
            <p:spPr>
              <a:xfrm>
                <a:off x="3412729" y="3518022"/>
                <a:ext cx="110973" cy="110895"/>
              </a:xfrm>
              <a:custGeom>
                <a:rect b="b" l="l" r="r" t="t"/>
                <a:pathLst>
                  <a:path extrusionOk="0" h="3175" w="3177">
                    <a:moveTo>
                      <a:pt x="1" y="0"/>
                    </a:moveTo>
                    <a:lnTo>
                      <a:pt x="1" y="3175"/>
                    </a:lnTo>
                    <a:lnTo>
                      <a:pt x="3176" y="3175"/>
                    </a:lnTo>
                    <a:lnTo>
                      <a:pt x="3176" y="0"/>
                    </a:lnTo>
                    <a:close/>
                  </a:path>
                </a:pathLst>
              </a:custGeom>
              <a:solidFill>
                <a:srgbClr val="999999"/>
              </a:solidFill>
              <a:ln cap="flat" cmpd="sng" w="9525">
                <a:solidFill>
                  <a:srgbClr val="99999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1" name="Google Shape;1071;p22"/>
              <p:cNvSpPr/>
              <p:nvPr/>
            </p:nvSpPr>
            <p:spPr>
              <a:xfrm>
                <a:off x="3315694" y="3518022"/>
                <a:ext cx="97070" cy="110895"/>
              </a:xfrm>
              <a:custGeom>
                <a:rect b="b" l="l" r="r" t="t"/>
                <a:pathLst>
                  <a:path extrusionOk="0" h="3175" w="2779">
                    <a:moveTo>
                      <a:pt x="1" y="0"/>
                    </a:moveTo>
                    <a:lnTo>
                      <a:pt x="1" y="3175"/>
                    </a:lnTo>
                    <a:lnTo>
                      <a:pt x="2779" y="3175"/>
                    </a:lnTo>
                    <a:lnTo>
                      <a:pt x="2779" y="0"/>
                    </a:lnTo>
                    <a:close/>
                  </a:path>
                </a:pathLst>
              </a:custGeom>
              <a:solidFill>
                <a:srgbClr val="999999"/>
              </a:solidFill>
              <a:ln cap="flat" cmpd="sng" w="9525">
                <a:solidFill>
                  <a:srgbClr val="99999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2" name="Google Shape;1072;p22"/>
              <p:cNvSpPr/>
              <p:nvPr/>
            </p:nvSpPr>
            <p:spPr>
              <a:xfrm>
                <a:off x="3204826" y="3518022"/>
                <a:ext cx="110903" cy="110895"/>
              </a:xfrm>
              <a:custGeom>
                <a:rect b="b" l="l" r="r" t="t"/>
                <a:pathLst>
                  <a:path extrusionOk="0" h="3175" w="3175">
                    <a:moveTo>
                      <a:pt x="0" y="0"/>
                    </a:moveTo>
                    <a:lnTo>
                      <a:pt x="0" y="3175"/>
                    </a:lnTo>
                    <a:lnTo>
                      <a:pt x="3175" y="3175"/>
                    </a:lnTo>
                    <a:lnTo>
                      <a:pt x="3175" y="0"/>
                    </a:lnTo>
                    <a:close/>
                  </a:path>
                </a:pathLst>
              </a:custGeom>
              <a:solidFill>
                <a:srgbClr val="CCCCCC"/>
              </a:solidFill>
              <a:ln cap="flat" cmpd="sng" w="9525">
                <a:solidFill>
                  <a:srgbClr val="CCCCCC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3" name="Google Shape;1073;p22"/>
              <p:cNvSpPr/>
              <p:nvPr/>
            </p:nvSpPr>
            <p:spPr>
              <a:xfrm>
                <a:off x="3107791" y="3518022"/>
                <a:ext cx="97070" cy="110895"/>
              </a:xfrm>
              <a:custGeom>
                <a:rect b="b" l="l" r="r" t="t"/>
                <a:pathLst>
                  <a:path extrusionOk="0" h="3175" w="2779">
                    <a:moveTo>
                      <a:pt x="0" y="0"/>
                    </a:moveTo>
                    <a:lnTo>
                      <a:pt x="0" y="3175"/>
                    </a:lnTo>
                    <a:lnTo>
                      <a:pt x="2778" y="3175"/>
                    </a:lnTo>
                    <a:lnTo>
                      <a:pt x="2778" y="0"/>
                    </a:lnTo>
                    <a:close/>
                  </a:path>
                </a:pathLst>
              </a:custGeom>
              <a:solidFill>
                <a:srgbClr val="CCCCCC"/>
              </a:solidFill>
              <a:ln cap="flat" cmpd="sng" w="9525">
                <a:solidFill>
                  <a:srgbClr val="CCCCCC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4" name="Google Shape;1074;p22"/>
              <p:cNvSpPr/>
              <p:nvPr/>
            </p:nvSpPr>
            <p:spPr>
              <a:xfrm>
                <a:off x="2996888" y="3518022"/>
                <a:ext cx="110938" cy="110895"/>
              </a:xfrm>
              <a:custGeom>
                <a:rect b="b" l="l" r="r" t="t"/>
                <a:pathLst>
                  <a:path extrusionOk="0" h="3175" w="3176">
                    <a:moveTo>
                      <a:pt x="1" y="0"/>
                    </a:moveTo>
                    <a:lnTo>
                      <a:pt x="1" y="3175"/>
                    </a:lnTo>
                    <a:lnTo>
                      <a:pt x="3175" y="3175"/>
                    </a:lnTo>
                    <a:lnTo>
                      <a:pt x="3175" y="0"/>
                    </a:lnTo>
                    <a:close/>
                  </a:path>
                </a:pathLst>
              </a:custGeom>
              <a:solidFill>
                <a:srgbClr val="D9D9D9"/>
              </a:solidFill>
              <a:ln cap="flat" cmpd="sng" w="9525">
                <a:solidFill>
                  <a:srgbClr val="D9D9D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5" name="Google Shape;1075;p22"/>
              <p:cNvSpPr/>
              <p:nvPr/>
            </p:nvSpPr>
            <p:spPr>
              <a:xfrm>
                <a:off x="2899853" y="3518022"/>
                <a:ext cx="97070" cy="110895"/>
              </a:xfrm>
              <a:custGeom>
                <a:rect b="b" l="l" r="r" t="t"/>
                <a:pathLst>
                  <a:path extrusionOk="0" h="3175" w="2779">
                    <a:moveTo>
                      <a:pt x="1" y="0"/>
                    </a:moveTo>
                    <a:lnTo>
                      <a:pt x="1" y="3175"/>
                    </a:lnTo>
                    <a:lnTo>
                      <a:pt x="2779" y="3175"/>
                    </a:lnTo>
                    <a:lnTo>
                      <a:pt x="2779" y="0"/>
                    </a:ln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chemeClr val="l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6" name="Google Shape;1076;p22"/>
              <p:cNvSpPr/>
              <p:nvPr/>
            </p:nvSpPr>
            <p:spPr>
              <a:xfrm>
                <a:off x="2788951" y="3518022"/>
                <a:ext cx="110938" cy="110895"/>
              </a:xfrm>
              <a:custGeom>
                <a:rect b="b" l="l" r="r" t="t"/>
                <a:pathLst>
                  <a:path extrusionOk="0" h="3175" w="3176">
                    <a:moveTo>
                      <a:pt x="0" y="0"/>
                    </a:moveTo>
                    <a:lnTo>
                      <a:pt x="0" y="3175"/>
                    </a:lnTo>
                    <a:lnTo>
                      <a:pt x="3176" y="3175"/>
                    </a:lnTo>
                    <a:lnTo>
                      <a:pt x="3176" y="0"/>
                    </a:lnTo>
                    <a:close/>
                  </a:path>
                </a:pathLst>
              </a:custGeom>
              <a:solidFill>
                <a:srgbClr val="434343"/>
              </a:solidFill>
              <a:ln cap="flat" cmpd="sng" w="9525">
                <a:solidFill>
                  <a:srgbClr val="43434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7" name="Google Shape;1077;p22"/>
              <p:cNvSpPr/>
              <p:nvPr/>
            </p:nvSpPr>
            <p:spPr>
              <a:xfrm>
                <a:off x="3523667" y="3420990"/>
                <a:ext cx="97070" cy="97064"/>
              </a:xfrm>
              <a:custGeom>
                <a:rect b="b" l="l" r="r" t="t"/>
                <a:pathLst>
                  <a:path extrusionOk="0" h="2779" w="2779">
                    <a:moveTo>
                      <a:pt x="0" y="0"/>
                    </a:moveTo>
                    <a:lnTo>
                      <a:pt x="0" y="2778"/>
                    </a:lnTo>
                    <a:lnTo>
                      <a:pt x="2778" y="2778"/>
                    </a:lnTo>
                    <a:lnTo>
                      <a:pt x="277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8" name="Google Shape;1078;p22"/>
              <p:cNvSpPr/>
              <p:nvPr/>
            </p:nvSpPr>
            <p:spPr>
              <a:xfrm>
                <a:off x="3412729" y="3420990"/>
                <a:ext cx="110973" cy="97064"/>
              </a:xfrm>
              <a:custGeom>
                <a:rect b="b" l="l" r="r" t="t"/>
                <a:pathLst>
                  <a:path extrusionOk="0" h="2779" w="3177">
                    <a:moveTo>
                      <a:pt x="1" y="0"/>
                    </a:moveTo>
                    <a:lnTo>
                      <a:pt x="1" y="2778"/>
                    </a:lnTo>
                    <a:lnTo>
                      <a:pt x="3176" y="2778"/>
                    </a:lnTo>
                    <a:lnTo>
                      <a:pt x="3176" y="0"/>
                    </a:lnTo>
                    <a:close/>
                  </a:path>
                </a:pathLst>
              </a:custGeom>
              <a:solidFill>
                <a:srgbClr val="999999"/>
              </a:solidFill>
              <a:ln cap="flat" cmpd="sng" w="9525">
                <a:solidFill>
                  <a:srgbClr val="99999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9" name="Google Shape;1079;p22"/>
              <p:cNvSpPr/>
              <p:nvPr/>
            </p:nvSpPr>
            <p:spPr>
              <a:xfrm>
                <a:off x="3315694" y="3420990"/>
                <a:ext cx="97070" cy="97064"/>
              </a:xfrm>
              <a:custGeom>
                <a:rect b="b" l="l" r="r" t="t"/>
                <a:pathLst>
                  <a:path extrusionOk="0" h="2779" w="2779">
                    <a:moveTo>
                      <a:pt x="1" y="0"/>
                    </a:moveTo>
                    <a:lnTo>
                      <a:pt x="1" y="2778"/>
                    </a:lnTo>
                    <a:lnTo>
                      <a:pt x="2779" y="2778"/>
                    </a:lnTo>
                    <a:lnTo>
                      <a:pt x="2779" y="0"/>
                    </a:lnTo>
                    <a:close/>
                  </a:path>
                </a:pathLst>
              </a:custGeom>
              <a:solidFill>
                <a:srgbClr val="CCCCCC"/>
              </a:solidFill>
              <a:ln cap="flat" cmpd="sng" w="9525">
                <a:solidFill>
                  <a:srgbClr val="CCCCCC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0" name="Google Shape;1080;p22"/>
              <p:cNvSpPr/>
              <p:nvPr/>
            </p:nvSpPr>
            <p:spPr>
              <a:xfrm>
                <a:off x="3204826" y="3420990"/>
                <a:ext cx="110903" cy="97064"/>
              </a:xfrm>
              <a:custGeom>
                <a:rect b="b" l="l" r="r" t="t"/>
                <a:pathLst>
                  <a:path extrusionOk="0" h="2779" w="3175">
                    <a:moveTo>
                      <a:pt x="0" y="0"/>
                    </a:moveTo>
                    <a:lnTo>
                      <a:pt x="0" y="2778"/>
                    </a:lnTo>
                    <a:lnTo>
                      <a:pt x="3175" y="2778"/>
                    </a:lnTo>
                    <a:lnTo>
                      <a:pt x="3175" y="0"/>
                    </a:lnTo>
                    <a:close/>
                  </a:path>
                </a:pathLst>
              </a:custGeom>
              <a:solidFill>
                <a:srgbClr val="CCCCCC"/>
              </a:solidFill>
              <a:ln cap="flat" cmpd="sng" w="9525">
                <a:solidFill>
                  <a:srgbClr val="CCCCCC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1" name="Google Shape;1081;p22"/>
              <p:cNvSpPr/>
              <p:nvPr/>
            </p:nvSpPr>
            <p:spPr>
              <a:xfrm>
                <a:off x="3107791" y="3420990"/>
                <a:ext cx="97070" cy="97064"/>
              </a:xfrm>
              <a:custGeom>
                <a:rect b="b" l="l" r="r" t="t"/>
                <a:pathLst>
                  <a:path extrusionOk="0" h="2779" w="2779">
                    <a:moveTo>
                      <a:pt x="0" y="0"/>
                    </a:moveTo>
                    <a:lnTo>
                      <a:pt x="0" y="2778"/>
                    </a:lnTo>
                    <a:lnTo>
                      <a:pt x="2778" y="2778"/>
                    </a:lnTo>
                    <a:lnTo>
                      <a:pt x="2778" y="0"/>
                    </a:lnTo>
                    <a:close/>
                  </a:path>
                </a:pathLst>
              </a:custGeom>
              <a:solidFill>
                <a:srgbClr val="CCCCCC"/>
              </a:solidFill>
              <a:ln cap="flat" cmpd="sng" w="9525">
                <a:solidFill>
                  <a:srgbClr val="CCCCCC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2" name="Google Shape;1082;p22"/>
              <p:cNvSpPr/>
              <p:nvPr/>
            </p:nvSpPr>
            <p:spPr>
              <a:xfrm>
                <a:off x="2996888" y="3420990"/>
                <a:ext cx="110938" cy="97064"/>
              </a:xfrm>
              <a:custGeom>
                <a:rect b="b" l="l" r="r" t="t"/>
                <a:pathLst>
                  <a:path extrusionOk="0" h="2779" w="3176">
                    <a:moveTo>
                      <a:pt x="1" y="0"/>
                    </a:moveTo>
                    <a:lnTo>
                      <a:pt x="1" y="2778"/>
                    </a:lnTo>
                    <a:lnTo>
                      <a:pt x="3175" y="2778"/>
                    </a:lnTo>
                    <a:lnTo>
                      <a:pt x="3175" y="0"/>
                    </a:lnTo>
                    <a:close/>
                  </a:path>
                </a:pathLst>
              </a:custGeom>
              <a:solidFill>
                <a:srgbClr val="D9D9D9"/>
              </a:solidFill>
              <a:ln cap="flat" cmpd="sng" w="9525">
                <a:solidFill>
                  <a:srgbClr val="D9D9D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3" name="Google Shape;1083;p22"/>
              <p:cNvSpPr/>
              <p:nvPr/>
            </p:nvSpPr>
            <p:spPr>
              <a:xfrm>
                <a:off x="2899853" y="3420990"/>
                <a:ext cx="97070" cy="97064"/>
              </a:xfrm>
              <a:custGeom>
                <a:rect b="b" l="l" r="r" t="t"/>
                <a:pathLst>
                  <a:path extrusionOk="0" h="2779" w="2779">
                    <a:moveTo>
                      <a:pt x="1" y="0"/>
                    </a:moveTo>
                    <a:lnTo>
                      <a:pt x="1" y="2778"/>
                    </a:lnTo>
                    <a:lnTo>
                      <a:pt x="2779" y="2778"/>
                    </a:lnTo>
                    <a:lnTo>
                      <a:pt x="2779" y="0"/>
                    </a:ln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chemeClr val="l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4" name="Google Shape;1084;p22"/>
              <p:cNvSpPr/>
              <p:nvPr/>
            </p:nvSpPr>
            <p:spPr>
              <a:xfrm>
                <a:off x="2788951" y="3420990"/>
                <a:ext cx="110938" cy="97064"/>
              </a:xfrm>
              <a:custGeom>
                <a:rect b="b" l="l" r="r" t="t"/>
                <a:pathLst>
                  <a:path extrusionOk="0" h="2779" w="3176">
                    <a:moveTo>
                      <a:pt x="0" y="0"/>
                    </a:moveTo>
                    <a:lnTo>
                      <a:pt x="0" y="2778"/>
                    </a:lnTo>
                    <a:lnTo>
                      <a:pt x="3176" y="2778"/>
                    </a:lnTo>
                    <a:lnTo>
                      <a:pt x="3176" y="0"/>
                    </a:lnTo>
                    <a:close/>
                  </a:path>
                </a:pathLst>
              </a:custGeom>
              <a:solidFill>
                <a:srgbClr val="434343"/>
              </a:solidFill>
              <a:ln cap="flat" cmpd="sng" w="9525">
                <a:solidFill>
                  <a:srgbClr val="43434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5" name="Google Shape;1085;p22"/>
              <p:cNvSpPr/>
              <p:nvPr/>
            </p:nvSpPr>
            <p:spPr>
              <a:xfrm>
                <a:off x="3523667" y="3310126"/>
                <a:ext cx="97070" cy="110895"/>
              </a:xfrm>
              <a:custGeom>
                <a:rect b="b" l="l" r="r" t="t"/>
                <a:pathLst>
                  <a:path extrusionOk="0" h="3175" w="2779">
                    <a:moveTo>
                      <a:pt x="0" y="0"/>
                    </a:moveTo>
                    <a:lnTo>
                      <a:pt x="0" y="3174"/>
                    </a:lnTo>
                    <a:lnTo>
                      <a:pt x="2778" y="3174"/>
                    </a:lnTo>
                    <a:lnTo>
                      <a:pt x="2778" y="0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6" name="Google Shape;1086;p22"/>
              <p:cNvSpPr/>
              <p:nvPr/>
            </p:nvSpPr>
            <p:spPr>
              <a:xfrm>
                <a:off x="3412729" y="3310126"/>
                <a:ext cx="110973" cy="110895"/>
              </a:xfrm>
              <a:custGeom>
                <a:rect b="b" l="l" r="r" t="t"/>
                <a:pathLst>
                  <a:path extrusionOk="0" h="3175" w="3177">
                    <a:moveTo>
                      <a:pt x="1" y="0"/>
                    </a:moveTo>
                    <a:lnTo>
                      <a:pt x="1" y="3174"/>
                    </a:lnTo>
                    <a:lnTo>
                      <a:pt x="3176" y="3174"/>
                    </a:lnTo>
                    <a:lnTo>
                      <a:pt x="3176" y="0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7" name="Google Shape;1087;p22"/>
              <p:cNvSpPr/>
              <p:nvPr/>
            </p:nvSpPr>
            <p:spPr>
              <a:xfrm>
                <a:off x="3315694" y="3310126"/>
                <a:ext cx="97070" cy="110895"/>
              </a:xfrm>
              <a:custGeom>
                <a:rect b="b" l="l" r="r" t="t"/>
                <a:pathLst>
                  <a:path extrusionOk="0" h="3175" w="2779">
                    <a:moveTo>
                      <a:pt x="1" y="0"/>
                    </a:moveTo>
                    <a:lnTo>
                      <a:pt x="1" y="3174"/>
                    </a:lnTo>
                    <a:lnTo>
                      <a:pt x="2779" y="3174"/>
                    </a:lnTo>
                    <a:lnTo>
                      <a:pt x="2779" y="0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8" name="Google Shape;1088;p22"/>
              <p:cNvSpPr/>
              <p:nvPr/>
            </p:nvSpPr>
            <p:spPr>
              <a:xfrm>
                <a:off x="3204826" y="3310126"/>
                <a:ext cx="110903" cy="110895"/>
              </a:xfrm>
              <a:custGeom>
                <a:rect b="b" l="l" r="r" t="t"/>
                <a:pathLst>
                  <a:path extrusionOk="0" h="3175" w="3175">
                    <a:moveTo>
                      <a:pt x="0" y="0"/>
                    </a:moveTo>
                    <a:lnTo>
                      <a:pt x="0" y="3174"/>
                    </a:lnTo>
                    <a:lnTo>
                      <a:pt x="3175" y="3174"/>
                    </a:lnTo>
                    <a:lnTo>
                      <a:pt x="3175" y="0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9" name="Google Shape;1089;p22"/>
              <p:cNvSpPr/>
              <p:nvPr/>
            </p:nvSpPr>
            <p:spPr>
              <a:xfrm>
                <a:off x="3107791" y="3310126"/>
                <a:ext cx="97070" cy="110895"/>
              </a:xfrm>
              <a:custGeom>
                <a:rect b="b" l="l" r="r" t="t"/>
                <a:pathLst>
                  <a:path extrusionOk="0" h="3175" w="2779">
                    <a:moveTo>
                      <a:pt x="0" y="0"/>
                    </a:moveTo>
                    <a:lnTo>
                      <a:pt x="0" y="3174"/>
                    </a:lnTo>
                    <a:lnTo>
                      <a:pt x="2778" y="3174"/>
                    </a:lnTo>
                    <a:lnTo>
                      <a:pt x="2778" y="0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0" name="Google Shape;1090;p22"/>
              <p:cNvSpPr/>
              <p:nvPr/>
            </p:nvSpPr>
            <p:spPr>
              <a:xfrm>
                <a:off x="2996888" y="3310126"/>
                <a:ext cx="110938" cy="110895"/>
              </a:xfrm>
              <a:custGeom>
                <a:rect b="b" l="l" r="r" t="t"/>
                <a:pathLst>
                  <a:path extrusionOk="0" h="3175" w="3176">
                    <a:moveTo>
                      <a:pt x="1" y="0"/>
                    </a:moveTo>
                    <a:lnTo>
                      <a:pt x="1" y="3174"/>
                    </a:lnTo>
                    <a:lnTo>
                      <a:pt x="3175" y="3174"/>
                    </a:lnTo>
                    <a:lnTo>
                      <a:pt x="3175" y="0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1" name="Google Shape;1091;p22"/>
              <p:cNvSpPr/>
              <p:nvPr/>
            </p:nvSpPr>
            <p:spPr>
              <a:xfrm>
                <a:off x="2899853" y="3310126"/>
                <a:ext cx="97070" cy="110895"/>
              </a:xfrm>
              <a:custGeom>
                <a:rect b="b" l="l" r="r" t="t"/>
                <a:pathLst>
                  <a:path extrusionOk="0" h="3175" w="2779">
                    <a:moveTo>
                      <a:pt x="1" y="0"/>
                    </a:moveTo>
                    <a:lnTo>
                      <a:pt x="1" y="3174"/>
                    </a:lnTo>
                    <a:lnTo>
                      <a:pt x="2779" y="3174"/>
                    </a:lnTo>
                    <a:lnTo>
                      <a:pt x="2779" y="0"/>
                    </a:lnTo>
                    <a:close/>
                  </a:path>
                </a:pathLst>
              </a:custGeom>
              <a:solidFill>
                <a:srgbClr val="666666"/>
              </a:solidFill>
              <a:ln cap="flat" cmpd="sng" w="952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2" name="Google Shape;1092;p22"/>
              <p:cNvSpPr/>
              <p:nvPr/>
            </p:nvSpPr>
            <p:spPr>
              <a:xfrm>
                <a:off x="2788951" y="3310126"/>
                <a:ext cx="110938" cy="110895"/>
              </a:xfrm>
              <a:custGeom>
                <a:rect b="b" l="l" r="r" t="t"/>
                <a:pathLst>
                  <a:path extrusionOk="0" h="3175" w="3176">
                    <a:moveTo>
                      <a:pt x="0" y="0"/>
                    </a:moveTo>
                    <a:lnTo>
                      <a:pt x="0" y="3174"/>
                    </a:lnTo>
                    <a:lnTo>
                      <a:pt x="3176" y="3174"/>
                    </a:lnTo>
                    <a:lnTo>
                      <a:pt x="3176" y="0"/>
                    </a:lnTo>
                    <a:close/>
                  </a:path>
                </a:pathLst>
              </a:custGeom>
              <a:solidFill>
                <a:srgbClr val="434343"/>
              </a:solidFill>
              <a:ln cap="flat" cmpd="sng" w="9525">
                <a:solidFill>
                  <a:srgbClr val="43434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93" name="Google Shape;1093;p22"/>
            <p:cNvGrpSpPr/>
            <p:nvPr/>
          </p:nvGrpSpPr>
          <p:grpSpPr>
            <a:xfrm>
              <a:off x="-387375" y="2038775"/>
              <a:ext cx="9531425" cy="3274175"/>
              <a:chOff x="-387375" y="2038775"/>
              <a:chExt cx="9531425" cy="3274175"/>
            </a:xfrm>
          </p:grpSpPr>
          <p:grpSp>
            <p:nvGrpSpPr>
              <p:cNvPr id="1094" name="Google Shape;1094;p22"/>
              <p:cNvGrpSpPr/>
              <p:nvPr/>
            </p:nvGrpSpPr>
            <p:grpSpPr>
              <a:xfrm>
                <a:off x="-98650" y="4010850"/>
                <a:ext cx="9242700" cy="1302100"/>
                <a:chOff x="-98650" y="4010850"/>
                <a:chExt cx="9242700" cy="1302100"/>
              </a:xfrm>
            </p:grpSpPr>
            <p:sp>
              <p:nvSpPr>
                <p:cNvPr id="1095" name="Google Shape;1095;p22"/>
                <p:cNvSpPr/>
                <p:nvPr/>
              </p:nvSpPr>
              <p:spPr>
                <a:xfrm>
                  <a:off x="-98650" y="4010850"/>
                  <a:ext cx="9242700" cy="567000"/>
                </a:xfrm>
                <a:prstGeom prst="rect">
                  <a:avLst/>
                </a:pr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96" name="Google Shape;1096;p22"/>
                <p:cNvSpPr/>
                <p:nvPr/>
              </p:nvSpPr>
              <p:spPr>
                <a:xfrm>
                  <a:off x="-98650" y="4584050"/>
                  <a:ext cx="9242700" cy="155700"/>
                </a:xfrm>
                <a:prstGeom prst="rect">
                  <a:avLst/>
                </a:prstGeom>
                <a:solidFill>
                  <a:schemeClr val="accent3"/>
                </a:solidFill>
                <a:ln cap="flat" cmpd="sng" w="9525">
                  <a:solidFill>
                    <a:schemeClr val="accent3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97" name="Google Shape;1097;p22"/>
                <p:cNvSpPr/>
                <p:nvPr/>
              </p:nvSpPr>
              <p:spPr>
                <a:xfrm>
                  <a:off x="-98650" y="4745950"/>
                  <a:ext cx="9242700" cy="567000"/>
                </a:xfrm>
                <a:prstGeom prst="rect">
                  <a:avLst/>
                </a:pr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098" name="Google Shape;1098;p22"/>
              <p:cNvGrpSpPr/>
              <p:nvPr/>
            </p:nvGrpSpPr>
            <p:grpSpPr>
              <a:xfrm>
                <a:off x="-387375" y="2038775"/>
                <a:ext cx="1722000" cy="578125"/>
                <a:chOff x="-387375" y="2038775"/>
                <a:chExt cx="1722000" cy="578125"/>
              </a:xfrm>
            </p:grpSpPr>
            <p:sp>
              <p:nvSpPr>
                <p:cNvPr id="1099" name="Google Shape;1099;p22"/>
                <p:cNvSpPr/>
                <p:nvPr/>
              </p:nvSpPr>
              <p:spPr>
                <a:xfrm>
                  <a:off x="-387375" y="2038775"/>
                  <a:ext cx="1722000" cy="209100"/>
                </a:xfrm>
                <a:prstGeom prst="rect">
                  <a:avLst/>
                </a:pr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00" name="Google Shape;1100;p22"/>
                <p:cNvSpPr/>
                <p:nvPr/>
              </p:nvSpPr>
              <p:spPr>
                <a:xfrm>
                  <a:off x="-387375" y="2254000"/>
                  <a:ext cx="1722000" cy="92700"/>
                </a:xfrm>
                <a:prstGeom prst="rect">
                  <a:avLst/>
                </a:prstGeom>
                <a:solidFill>
                  <a:schemeClr val="accent3"/>
                </a:solidFill>
                <a:ln cap="flat" cmpd="sng" w="9525">
                  <a:solidFill>
                    <a:schemeClr val="accent3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01" name="Google Shape;1101;p22"/>
                <p:cNvSpPr/>
                <p:nvPr/>
              </p:nvSpPr>
              <p:spPr>
                <a:xfrm>
                  <a:off x="-387375" y="2352900"/>
                  <a:ext cx="1722000" cy="264000"/>
                </a:xfrm>
                <a:prstGeom prst="rect">
                  <a:avLst/>
                </a:pr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 1">
  <p:cSld name="TITLE_AND_BODY_1_1_2">
    <p:bg>
      <p:bgPr>
        <a:solidFill>
          <a:schemeClr val="accent6"/>
        </a:solidFill>
      </p:bgPr>
    </p:bg>
    <p:spTree>
      <p:nvGrpSpPr>
        <p:cNvPr id="1102" name="Shape 1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" name="Google Shape;1103;p23"/>
          <p:cNvSpPr txBox="1"/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104" name="Google Shape;1104;p23"/>
          <p:cNvSpPr txBox="1"/>
          <p:nvPr>
            <p:ph idx="2" type="title"/>
          </p:nvPr>
        </p:nvSpPr>
        <p:spPr>
          <a:xfrm>
            <a:off x="817550" y="1691025"/>
            <a:ext cx="2324100" cy="3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105" name="Google Shape;1105;p23"/>
          <p:cNvSpPr txBox="1"/>
          <p:nvPr>
            <p:ph idx="1" type="subTitle"/>
          </p:nvPr>
        </p:nvSpPr>
        <p:spPr>
          <a:xfrm>
            <a:off x="817550" y="2074724"/>
            <a:ext cx="2324100" cy="879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106" name="Google Shape;1106;p23"/>
          <p:cNvSpPr txBox="1"/>
          <p:nvPr>
            <p:ph idx="3" type="title"/>
          </p:nvPr>
        </p:nvSpPr>
        <p:spPr>
          <a:xfrm>
            <a:off x="3409950" y="1691025"/>
            <a:ext cx="2324100" cy="3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107" name="Google Shape;1107;p23"/>
          <p:cNvSpPr txBox="1"/>
          <p:nvPr>
            <p:ph idx="4" type="subTitle"/>
          </p:nvPr>
        </p:nvSpPr>
        <p:spPr>
          <a:xfrm>
            <a:off x="3409950" y="2074724"/>
            <a:ext cx="2324100" cy="879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108" name="Google Shape;1108;p23"/>
          <p:cNvSpPr txBox="1"/>
          <p:nvPr>
            <p:ph idx="5" type="title"/>
          </p:nvPr>
        </p:nvSpPr>
        <p:spPr>
          <a:xfrm>
            <a:off x="6002350" y="1691025"/>
            <a:ext cx="2324100" cy="3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109" name="Google Shape;1109;p23"/>
          <p:cNvSpPr txBox="1"/>
          <p:nvPr>
            <p:ph idx="6" type="subTitle"/>
          </p:nvPr>
        </p:nvSpPr>
        <p:spPr>
          <a:xfrm>
            <a:off x="6002350" y="2074724"/>
            <a:ext cx="2324100" cy="879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110" name="Google Shape;1110;p23"/>
          <p:cNvSpPr txBox="1"/>
          <p:nvPr>
            <p:ph idx="7" type="title"/>
          </p:nvPr>
        </p:nvSpPr>
        <p:spPr>
          <a:xfrm>
            <a:off x="817550" y="3370525"/>
            <a:ext cx="2324100" cy="3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111" name="Google Shape;1111;p23"/>
          <p:cNvSpPr txBox="1"/>
          <p:nvPr>
            <p:ph idx="8" type="subTitle"/>
          </p:nvPr>
        </p:nvSpPr>
        <p:spPr>
          <a:xfrm>
            <a:off x="817550" y="3754224"/>
            <a:ext cx="2324100" cy="879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112" name="Google Shape;1112;p23"/>
          <p:cNvSpPr txBox="1"/>
          <p:nvPr>
            <p:ph idx="9" type="title"/>
          </p:nvPr>
        </p:nvSpPr>
        <p:spPr>
          <a:xfrm>
            <a:off x="3409950" y="3370525"/>
            <a:ext cx="2324100" cy="3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113" name="Google Shape;1113;p23"/>
          <p:cNvSpPr txBox="1"/>
          <p:nvPr>
            <p:ph idx="13" type="subTitle"/>
          </p:nvPr>
        </p:nvSpPr>
        <p:spPr>
          <a:xfrm>
            <a:off x="3409950" y="3754224"/>
            <a:ext cx="2324100" cy="879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114" name="Google Shape;1114;p23"/>
          <p:cNvSpPr txBox="1"/>
          <p:nvPr>
            <p:ph idx="14" type="title"/>
          </p:nvPr>
        </p:nvSpPr>
        <p:spPr>
          <a:xfrm>
            <a:off x="6002350" y="3370525"/>
            <a:ext cx="2324100" cy="3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115" name="Google Shape;1115;p23"/>
          <p:cNvSpPr txBox="1"/>
          <p:nvPr>
            <p:ph idx="15" type="subTitle"/>
          </p:nvPr>
        </p:nvSpPr>
        <p:spPr>
          <a:xfrm>
            <a:off x="6002350" y="3754224"/>
            <a:ext cx="2324100" cy="879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4">
  <p:cSld name="SECTION_HEADER_1_2">
    <p:bg>
      <p:bgPr>
        <a:solidFill>
          <a:schemeClr val="accent6"/>
        </a:solidFill>
      </p:bgPr>
    </p:bg>
    <p:spTree>
      <p:nvGrpSpPr>
        <p:cNvPr id="1116" name="Shape 1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" name="Google Shape;1117;p24"/>
          <p:cNvSpPr txBox="1"/>
          <p:nvPr>
            <p:ph type="title"/>
          </p:nvPr>
        </p:nvSpPr>
        <p:spPr>
          <a:xfrm>
            <a:off x="1334700" y="1601125"/>
            <a:ext cx="64746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118" name="Google Shape;1118;p24"/>
          <p:cNvSpPr txBox="1"/>
          <p:nvPr>
            <p:ph hasCustomPrompt="1" idx="2" type="title"/>
          </p:nvPr>
        </p:nvSpPr>
        <p:spPr>
          <a:xfrm>
            <a:off x="311700" y="1106125"/>
            <a:ext cx="8520600" cy="711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19" name="Google Shape;1119;p24"/>
          <p:cNvSpPr txBox="1"/>
          <p:nvPr>
            <p:ph idx="1" type="subTitle"/>
          </p:nvPr>
        </p:nvSpPr>
        <p:spPr>
          <a:xfrm>
            <a:off x="1753050" y="2370125"/>
            <a:ext cx="56379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>
                <a:solidFill>
                  <a:schemeClr val="l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grpSp>
        <p:nvGrpSpPr>
          <p:cNvPr id="1120" name="Google Shape;1120;p24"/>
          <p:cNvGrpSpPr/>
          <p:nvPr/>
        </p:nvGrpSpPr>
        <p:grpSpPr>
          <a:xfrm>
            <a:off x="-387375" y="2038775"/>
            <a:ext cx="1722000" cy="3104450"/>
            <a:chOff x="-387375" y="2038775"/>
            <a:chExt cx="1722000" cy="3104450"/>
          </a:xfrm>
        </p:grpSpPr>
        <p:sp>
          <p:nvSpPr>
            <p:cNvPr id="1121" name="Google Shape;1121;p24"/>
            <p:cNvSpPr/>
            <p:nvPr/>
          </p:nvSpPr>
          <p:spPr>
            <a:xfrm>
              <a:off x="-387375" y="2038775"/>
              <a:ext cx="1722000" cy="408300"/>
            </a:xfrm>
            <a:prstGeom prst="rect">
              <a:avLst/>
            </a:pr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24"/>
            <p:cNvSpPr/>
            <p:nvPr/>
          </p:nvSpPr>
          <p:spPr>
            <a:xfrm>
              <a:off x="-387375" y="2442933"/>
              <a:ext cx="1722000" cy="180900"/>
            </a:xfrm>
            <a:prstGeom prst="rect">
              <a:avLst/>
            </a:pr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24"/>
            <p:cNvSpPr/>
            <p:nvPr/>
          </p:nvSpPr>
          <p:spPr>
            <a:xfrm>
              <a:off x="-387375" y="2623825"/>
              <a:ext cx="1722000" cy="2519400"/>
            </a:xfrm>
            <a:prstGeom prst="rect">
              <a:avLst/>
            </a:pr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4" name="Google Shape;1124;p24"/>
          <p:cNvGrpSpPr/>
          <p:nvPr/>
        </p:nvGrpSpPr>
        <p:grpSpPr>
          <a:xfrm>
            <a:off x="2424675" y="3715725"/>
            <a:ext cx="6719400" cy="1426850"/>
            <a:chOff x="2424675" y="3715725"/>
            <a:chExt cx="6719400" cy="1426850"/>
          </a:xfrm>
        </p:grpSpPr>
        <p:sp>
          <p:nvSpPr>
            <p:cNvPr id="1125" name="Google Shape;1125;p24"/>
            <p:cNvSpPr/>
            <p:nvPr/>
          </p:nvSpPr>
          <p:spPr>
            <a:xfrm>
              <a:off x="2424675" y="3715725"/>
              <a:ext cx="6719400" cy="408300"/>
            </a:xfrm>
            <a:prstGeom prst="rect">
              <a:avLst/>
            </a:pr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24"/>
            <p:cNvSpPr/>
            <p:nvPr/>
          </p:nvSpPr>
          <p:spPr>
            <a:xfrm>
              <a:off x="2424675" y="4119883"/>
              <a:ext cx="6719400" cy="180900"/>
            </a:xfrm>
            <a:prstGeom prst="rect">
              <a:avLst/>
            </a:pr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24"/>
            <p:cNvSpPr/>
            <p:nvPr/>
          </p:nvSpPr>
          <p:spPr>
            <a:xfrm>
              <a:off x="2424675" y="4300775"/>
              <a:ext cx="6719400" cy="841800"/>
            </a:xfrm>
            <a:prstGeom prst="rect">
              <a:avLst/>
            </a:pr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SECTION_HEADER_1_2_1">
    <p:bg>
      <p:bgPr>
        <a:solidFill>
          <a:schemeClr val="accent6"/>
        </a:solidFill>
      </p:bgPr>
    </p:bg>
    <p:spTree>
      <p:nvGrpSpPr>
        <p:cNvPr id="1128" name="Shape 1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" name="Google Shape;1129;p25"/>
          <p:cNvSpPr txBox="1"/>
          <p:nvPr>
            <p:ph type="title"/>
          </p:nvPr>
        </p:nvSpPr>
        <p:spPr>
          <a:xfrm>
            <a:off x="1334700" y="839125"/>
            <a:ext cx="6474600" cy="84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130" name="Google Shape;1130;p25"/>
          <p:cNvSpPr txBox="1"/>
          <p:nvPr>
            <p:ph idx="1" type="subTitle"/>
          </p:nvPr>
        </p:nvSpPr>
        <p:spPr>
          <a:xfrm>
            <a:off x="2466750" y="1760850"/>
            <a:ext cx="4210500" cy="133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131" name="Google Shape;1131;p25"/>
          <p:cNvSpPr txBox="1"/>
          <p:nvPr/>
        </p:nvSpPr>
        <p:spPr>
          <a:xfrm>
            <a:off x="2568900" y="3737600"/>
            <a:ext cx="4006200" cy="63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1"/>
                </a:solidFill>
                <a:latin typeface="Advent Pro"/>
                <a:ea typeface="Advent Pro"/>
                <a:cs typeface="Advent Pro"/>
                <a:sym typeface="Advent Pro"/>
              </a:rPr>
              <a:t>CREDITS: This presentation template was created by Slidesgo, including icons by Flaticon, and infographics &amp; images by Freepik. </a:t>
            </a:r>
            <a:endParaRPr sz="1200">
              <a:solidFill>
                <a:schemeClr val="accent1"/>
              </a:solidFill>
              <a:latin typeface="Advent Pro"/>
              <a:ea typeface="Advent Pro"/>
              <a:cs typeface="Advent Pro"/>
              <a:sym typeface="Advent Pro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chemeClr val="accent1"/>
              </a:solidFill>
              <a:latin typeface="Advent Pro"/>
              <a:ea typeface="Advent Pro"/>
              <a:cs typeface="Advent Pro"/>
              <a:sym typeface="Advent Pro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chemeClr val="accent1"/>
              </a:solidFill>
              <a:latin typeface="Advent Pro"/>
              <a:ea typeface="Advent Pro"/>
              <a:cs typeface="Advent Pro"/>
              <a:sym typeface="Advent Pro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chemeClr val="accent1"/>
              </a:solidFill>
              <a:latin typeface="Advent Pro"/>
              <a:ea typeface="Advent Pro"/>
              <a:cs typeface="Advent Pro"/>
              <a:sym typeface="Advent Pro"/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BLANK_1_1">
    <p:spTree>
      <p:nvGrpSpPr>
        <p:cNvPr id="1132" name="Shape 1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3" name="Google Shape;1133;p26"/>
          <p:cNvGrpSpPr/>
          <p:nvPr/>
        </p:nvGrpSpPr>
        <p:grpSpPr>
          <a:xfrm>
            <a:off x="0" y="1474590"/>
            <a:ext cx="9144000" cy="3853085"/>
            <a:chOff x="0" y="1474590"/>
            <a:chExt cx="9144000" cy="3853085"/>
          </a:xfrm>
        </p:grpSpPr>
        <p:grpSp>
          <p:nvGrpSpPr>
            <p:cNvPr id="1134" name="Google Shape;1134;p26"/>
            <p:cNvGrpSpPr/>
            <p:nvPr/>
          </p:nvGrpSpPr>
          <p:grpSpPr>
            <a:xfrm>
              <a:off x="1147578" y="2986377"/>
              <a:ext cx="973077" cy="1033483"/>
              <a:chOff x="7230575" y="3501811"/>
              <a:chExt cx="1540410" cy="1636035"/>
            </a:xfrm>
          </p:grpSpPr>
          <p:grpSp>
            <p:nvGrpSpPr>
              <p:cNvPr id="1135" name="Google Shape;1135;p26"/>
              <p:cNvGrpSpPr/>
              <p:nvPr/>
            </p:nvGrpSpPr>
            <p:grpSpPr>
              <a:xfrm>
                <a:off x="7655512" y="4362305"/>
                <a:ext cx="775528" cy="775540"/>
                <a:chOff x="7655512" y="4362305"/>
                <a:chExt cx="775528" cy="775540"/>
              </a:xfrm>
            </p:grpSpPr>
            <p:sp>
              <p:nvSpPr>
                <p:cNvPr id="1136" name="Google Shape;1136;p26"/>
                <p:cNvSpPr/>
                <p:nvPr/>
              </p:nvSpPr>
              <p:spPr>
                <a:xfrm flipH="1">
                  <a:off x="7825485" y="5042204"/>
                  <a:ext cx="95633" cy="95641"/>
                </a:xfrm>
                <a:custGeom>
                  <a:rect b="b" l="l" r="r" t="t"/>
                  <a:pathLst>
                    <a:path extrusionOk="0" h="12246" w="12245">
                      <a:moveTo>
                        <a:pt x="0" y="0"/>
                      </a:moveTo>
                      <a:lnTo>
                        <a:pt x="0" y="12245"/>
                      </a:lnTo>
                      <a:lnTo>
                        <a:pt x="12245" y="12245"/>
                      </a:lnTo>
                      <a:lnTo>
                        <a:pt x="1224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37" name="Google Shape;1137;p26"/>
                <p:cNvSpPr/>
                <p:nvPr/>
              </p:nvSpPr>
              <p:spPr>
                <a:xfrm flipH="1">
                  <a:off x="7921094" y="5042204"/>
                  <a:ext cx="74382" cy="95641"/>
                </a:xfrm>
                <a:custGeom>
                  <a:rect b="b" l="l" r="r" t="t"/>
                  <a:pathLst>
                    <a:path extrusionOk="0" h="12246" w="9524">
                      <a:moveTo>
                        <a:pt x="0" y="0"/>
                      </a:moveTo>
                      <a:lnTo>
                        <a:pt x="0" y="12245"/>
                      </a:lnTo>
                      <a:lnTo>
                        <a:pt x="9523" y="12245"/>
                      </a:lnTo>
                      <a:lnTo>
                        <a:pt x="9523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38" name="Google Shape;1138;p26"/>
                <p:cNvSpPr/>
                <p:nvPr/>
              </p:nvSpPr>
              <p:spPr>
                <a:xfrm flipH="1">
                  <a:off x="7995449" y="5042204"/>
                  <a:ext cx="85020" cy="95641"/>
                </a:xfrm>
                <a:custGeom>
                  <a:rect b="b" l="l" r="r" t="t"/>
                  <a:pathLst>
                    <a:path extrusionOk="0" h="12246" w="10886">
                      <a:moveTo>
                        <a:pt x="1" y="0"/>
                      </a:moveTo>
                      <a:lnTo>
                        <a:pt x="1" y="12245"/>
                      </a:lnTo>
                      <a:lnTo>
                        <a:pt x="10885" y="12245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39" name="Google Shape;1139;p26"/>
                <p:cNvSpPr/>
                <p:nvPr/>
              </p:nvSpPr>
              <p:spPr>
                <a:xfrm flipH="1">
                  <a:off x="8080438" y="5042204"/>
                  <a:ext cx="95649" cy="95641"/>
                </a:xfrm>
                <a:custGeom>
                  <a:rect b="b" l="l" r="r" t="t"/>
                  <a:pathLst>
                    <a:path extrusionOk="0" h="12246" w="12247">
                      <a:moveTo>
                        <a:pt x="1" y="0"/>
                      </a:moveTo>
                      <a:lnTo>
                        <a:pt x="1" y="12245"/>
                      </a:lnTo>
                      <a:lnTo>
                        <a:pt x="12247" y="12245"/>
                      </a:lnTo>
                      <a:lnTo>
                        <a:pt x="12247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0" name="Google Shape;1140;p26"/>
                <p:cNvSpPr/>
                <p:nvPr/>
              </p:nvSpPr>
              <p:spPr>
                <a:xfrm flipH="1">
                  <a:off x="7825485" y="4957212"/>
                  <a:ext cx="95633" cy="85020"/>
                </a:xfrm>
                <a:custGeom>
                  <a:rect b="b" l="l" r="r" t="t"/>
                  <a:pathLst>
                    <a:path extrusionOk="0" h="10886" w="12245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12245" y="10885"/>
                      </a:lnTo>
                      <a:lnTo>
                        <a:pt x="12245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1" name="Google Shape;1141;p26"/>
                <p:cNvSpPr/>
                <p:nvPr/>
              </p:nvSpPr>
              <p:spPr>
                <a:xfrm flipH="1">
                  <a:off x="7921094" y="4957212"/>
                  <a:ext cx="74382" cy="85020"/>
                </a:xfrm>
                <a:custGeom>
                  <a:rect b="b" l="l" r="r" t="t"/>
                  <a:pathLst>
                    <a:path extrusionOk="0" h="10886" w="9524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9523" y="10885"/>
                      </a:lnTo>
                      <a:lnTo>
                        <a:pt x="9523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2" name="Google Shape;1142;p26"/>
                <p:cNvSpPr/>
                <p:nvPr/>
              </p:nvSpPr>
              <p:spPr>
                <a:xfrm flipH="1">
                  <a:off x="7995449" y="4957212"/>
                  <a:ext cx="85020" cy="85020"/>
                </a:xfrm>
                <a:custGeom>
                  <a:rect b="b" l="l" r="r" t="t"/>
                  <a:pathLst>
                    <a:path extrusionOk="0" h="10886" w="10886">
                      <a:moveTo>
                        <a:pt x="1" y="1"/>
                      </a:moveTo>
                      <a:lnTo>
                        <a:pt x="1" y="10885"/>
                      </a:lnTo>
                      <a:lnTo>
                        <a:pt x="10885" y="1088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3" name="Google Shape;1143;p26"/>
                <p:cNvSpPr/>
                <p:nvPr/>
              </p:nvSpPr>
              <p:spPr>
                <a:xfrm flipH="1">
                  <a:off x="8080438" y="4957212"/>
                  <a:ext cx="95649" cy="85020"/>
                </a:xfrm>
                <a:custGeom>
                  <a:rect b="b" l="l" r="r" t="t"/>
                  <a:pathLst>
                    <a:path extrusionOk="0" h="10886" w="12247">
                      <a:moveTo>
                        <a:pt x="1" y="1"/>
                      </a:moveTo>
                      <a:lnTo>
                        <a:pt x="1" y="10885"/>
                      </a:lnTo>
                      <a:lnTo>
                        <a:pt x="12247" y="10885"/>
                      </a:lnTo>
                      <a:lnTo>
                        <a:pt x="12247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4" name="Google Shape;1144;p26"/>
                <p:cNvSpPr/>
                <p:nvPr/>
              </p:nvSpPr>
              <p:spPr>
                <a:xfrm flipH="1">
                  <a:off x="7825485" y="4872228"/>
                  <a:ext cx="95633" cy="85012"/>
                </a:xfrm>
                <a:custGeom>
                  <a:rect b="b" l="l" r="r" t="t"/>
                  <a:pathLst>
                    <a:path extrusionOk="0" h="10885" w="12245">
                      <a:moveTo>
                        <a:pt x="0" y="0"/>
                      </a:moveTo>
                      <a:lnTo>
                        <a:pt x="0" y="10885"/>
                      </a:lnTo>
                      <a:lnTo>
                        <a:pt x="12245" y="10885"/>
                      </a:lnTo>
                      <a:lnTo>
                        <a:pt x="1224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5" name="Google Shape;1145;p26"/>
                <p:cNvSpPr/>
                <p:nvPr/>
              </p:nvSpPr>
              <p:spPr>
                <a:xfrm flipH="1">
                  <a:off x="7921094" y="4872228"/>
                  <a:ext cx="74382" cy="85012"/>
                </a:xfrm>
                <a:custGeom>
                  <a:rect b="b" l="l" r="r" t="t"/>
                  <a:pathLst>
                    <a:path extrusionOk="0" h="10885" w="9524">
                      <a:moveTo>
                        <a:pt x="0" y="0"/>
                      </a:moveTo>
                      <a:lnTo>
                        <a:pt x="0" y="10885"/>
                      </a:lnTo>
                      <a:lnTo>
                        <a:pt x="9523" y="10885"/>
                      </a:lnTo>
                      <a:lnTo>
                        <a:pt x="9523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6" name="Google Shape;1146;p26"/>
                <p:cNvSpPr/>
                <p:nvPr/>
              </p:nvSpPr>
              <p:spPr>
                <a:xfrm flipH="1">
                  <a:off x="7995449" y="4872228"/>
                  <a:ext cx="85020" cy="85012"/>
                </a:xfrm>
                <a:custGeom>
                  <a:rect b="b" l="l" r="r" t="t"/>
                  <a:pathLst>
                    <a:path extrusionOk="0" h="10885" w="10886">
                      <a:moveTo>
                        <a:pt x="1" y="0"/>
                      </a:moveTo>
                      <a:lnTo>
                        <a:pt x="1" y="10885"/>
                      </a:lnTo>
                      <a:lnTo>
                        <a:pt x="10885" y="10885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7" name="Google Shape;1147;p26"/>
                <p:cNvSpPr/>
                <p:nvPr/>
              </p:nvSpPr>
              <p:spPr>
                <a:xfrm flipH="1">
                  <a:off x="8080438" y="4872228"/>
                  <a:ext cx="95649" cy="85012"/>
                </a:xfrm>
                <a:custGeom>
                  <a:rect b="b" l="l" r="r" t="t"/>
                  <a:pathLst>
                    <a:path extrusionOk="0" h="10885" w="12247">
                      <a:moveTo>
                        <a:pt x="1" y="0"/>
                      </a:moveTo>
                      <a:lnTo>
                        <a:pt x="1" y="10885"/>
                      </a:lnTo>
                      <a:lnTo>
                        <a:pt x="12247" y="10885"/>
                      </a:lnTo>
                      <a:lnTo>
                        <a:pt x="12247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8" name="Google Shape;1148;p26"/>
                <p:cNvSpPr/>
                <p:nvPr/>
              </p:nvSpPr>
              <p:spPr>
                <a:xfrm flipH="1">
                  <a:off x="7825485" y="4787235"/>
                  <a:ext cx="95633" cy="85020"/>
                </a:xfrm>
                <a:custGeom>
                  <a:rect b="b" l="l" r="r" t="t"/>
                  <a:pathLst>
                    <a:path extrusionOk="0" h="10886" w="12245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12245" y="10885"/>
                      </a:lnTo>
                      <a:lnTo>
                        <a:pt x="12245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9" name="Google Shape;1149;p26"/>
                <p:cNvSpPr/>
                <p:nvPr/>
              </p:nvSpPr>
              <p:spPr>
                <a:xfrm flipH="1">
                  <a:off x="7921094" y="4787235"/>
                  <a:ext cx="74382" cy="85020"/>
                </a:xfrm>
                <a:custGeom>
                  <a:rect b="b" l="l" r="r" t="t"/>
                  <a:pathLst>
                    <a:path extrusionOk="0" h="10886" w="9524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9523" y="10885"/>
                      </a:lnTo>
                      <a:lnTo>
                        <a:pt x="9523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0" name="Google Shape;1150;p26"/>
                <p:cNvSpPr/>
                <p:nvPr/>
              </p:nvSpPr>
              <p:spPr>
                <a:xfrm flipH="1">
                  <a:off x="7995449" y="4787235"/>
                  <a:ext cx="85020" cy="85020"/>
                </a:xfrm>
                <a:custGeom>
                  <a:rect b="b" l="l" r="r" t="t"/>
                  <a:pathLst>
                    <a:path extrusionOk="0" h="10886" w="10886">
                      <a:moveTo>
                        <a:pt x="1" y="1"/>
                      </a:moveTo>
                      <a:lnTo>
                        <a:pt x="1" y="10885"/>
                      </a:lnTo>
                      <a:lnTo>
                        <a:pt x="10885" y="1088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1" name="Google Shape;1151;p26"/>
                <p:cNvSpPr/>
                <p:nvPr/>
              </p:nvSpPr>
              <p:spPr>
                <a:xfrm flipH="1">
                  <a:off x="8080438" y="4787235"/>
                  <a:ext cx="95649" cy="85020"/>
                </a:xfrm>
                <a:custGeom>
                  <a:rect b="b" l="l" r="r" t="t"/>
                  <a:pathLst>
                    <a:path extrusionOk="0" h="10886" w="12247">
                      <a:moveTo>
                        <a:pt x="1" y="1"/>
                      </a:moveTo>
                      <a:lnTo>
                        <a:pt x="1" y="10885"/>
                      </a:lnTo>
                      <a:lnTo>
                        <a:pt x="12247" y="10885"/>
                      </a:lnTo>
                      <a:lnTo>
                        <a:pt x="12247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2" name="Google Shape;1152;p26"/>
                <p:cNvSpPr/>
                <p:nvPr/>
              </p:nvSpPr>
              <p:spPr>
                <a:xfrm flipH="1">
                  <a:off x="7825485" y="4702251"/>
                  <a:ext cx="95633" cy="85012"/>
                </a:xfrm>
                <a:custGeom>
                  <a:rect b="b" l="l" r="r" t="t"/>
                  <a:pathLst>
                    <a:path extrusionOk="0" h="10885" w="12245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12245" y="10885"/>
                      </a:lnTo>
                      <a:lnTo>
                        <a:pt x="12245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3" name="Google Shape;1153;p26"/>
                <p:cNvSpPr/>
                <p:nvPr/>
              </p:nvSpPr>
              <p:spPr>
                <a:xfrm flipH="1">
                  <a:off x="7921094" y="4702251"/>
                  <a:ext cx="74382" cy="85012"/>
                </a:xfrm>
                <a:custGeom>
                  <a:rect b="b" l="l" r="r" t="t"/>
                  <a:pathLst>
                    <a:path extrusionOk="0" h="10885" w="9524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9523" y="10885"/>
                      </a:lnTo>
                      <a:lnTo>
                        <a:pt x="9523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4" name="Google Shape;1154;p26"/>
                <p:cNvSpPr/>
                <p:nvPr/>
              </p:nvSpPr>
              <p:spPr>
                <a:xfrm flipH="1">
                  <a:off x="7995449" y="4702251"/>
                  <a:ext cx="85020" cy="85012"/>
                </a:xfrm>
                <a:custGeom>
                  <a:rect b="b" l="l" r="r" t="t"/>
                  <a:pathLst>
                    <a:path extrusionOk="0" h="10885" w="10886">
                      <a:moveTo>
                        <a:pt x="1" y="1"/>
                      </a:moveTo>
                      <a:lnTo>
                        <a:pt x="1" y="10885"/>
                      </a:lnTo>
                      <a:lnTo>
                        <a:pt x="10885" y="1088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5" name="Google Shape;1155;p26"/>
                <p:cNvSpPr/>
                <p:nvPr/>
              </p:nvSpPr>
              <p:spPr>
                <a:xfrm flipH="1">
                  <a:off x="8080438" y="4702251"/>
                  <a:ext cx="95649" cy="85012"/>
                </a:xfrm>
                <a:custGeom>
                  <a:rect b="b" l="l" r="r" t="t"/>
                  <a:pathLst>
                    <a:path extrusionOk="0" h="10885" w="12247">
                      <a:moveTo>
                        <a:pt x="1" y="1"/>
                      </a:moveTo>
                      <a:lnTo>
                        <a:pt x="1" y="10885"/>
                      </a:lnTo>
                      <a:lnTo>
                        <a:pt x="12247" y="10885"/>
                      </a:lnTo>
                      <a:lnTo>
                        <a:pt x="12247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6" name="Google Shape;1156;p26"/>
                <p:cNvSpPr/>
                <p:nvPr/>
              </p:nvSpPr>
              <p:spPr>
                <a:xfrm flipH="1">
                  <a:off x="7655512" y="4617267"/>
                  <a:ext cx="85012" cy="85012"/>
                </a:xfrm>
                <a:custGeom>
                  <a:rect b="b" l="l" r="r" t="t"/>
                  <a:pathLst>
                    <a:path extrusionOk="0" h="10885" w="10885">
                      <a:moveTo>
                        <a:pt x="0" y="0"/>
                      </a:moveTo>
                      <a:lnTo>
                        <a:pt x="0" y="10885"/>
                      </a:lnTo>
                      <a:lnTo>
                        <a:pt x="10885" y="10885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7" name="Google Shape;1157;p26"/>
                <p:cNvSpPr/>
                <p:nvPr/>
              </p:nvSpPr>
              <p:spPr>
                <a:xfrm flipH="1">
                  <a:off x="7740496" y="4617267"/>
                  <a:ext cx="85020" cy="85012"/>
                </a:xfrm>
                <a:custGeom>
                  <a:rect b="b" l="l" r="r" t="t"/>
                  <a:pathLst>
                    <a:path extrusionOk="0" h="10885" w="10886">
                      <a:moveTo>
                        <a:pt x="1" y="0"/>
                      </a:moveTo>
                      <a:lnTo>
                        <a:pt x="1" y="10885"/>
                      </a:lnTo>
                      <a:lnTo>
                        <a:pt x="10885" y="10885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8" name="Google Shape;1158;p26"/>
                <p:cNvSpPr/>
                <p:nvPr/>
              </p:nvSpPr>
              <p:spPr>
                <a:xfrm flipH="1">
                  <a:off x="7825485" y="4617267"/>
                  <a:ext cx="95633" cy="85012"/>
                </a:xfrm>
                <a:custGeom>
                  <a:rect b="b" l="l" r="r" t="t"/>
                  <a:pathLst>
                    <a:path extrusionOk="0" h="10885" w="12245">
                      <a:moveTo>
                        <a:pt x="0" y="0"/>
                      </a:moveTo>
                      <a:lnTo>
                        <a:pt x="0" y="10885"/>
                      </a:lnTo>
                      <a:lnTo>
                        <a:pt x="12245" y="10885"/>
                      </a:lnTo>
                      <a:lnTo>
                        <a:pt x="1224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9" name="Google Shape;1159;p26"/>
                <p:cNvSpPr/>
                <p:nvPr/>
              </p:nvSpPr>
              <p:spPr>
                <a:xfrm flipH="1">
                  <a:off x="7921094" y="4617267"/>
                  <a:ext cx="74382" cy="85012"/>
                </a:xfrm>
                <a:custGeom>
                  <a:rect b="b" l="l" r="r" t="t"/>
                  <a:pathLst>
                    <a:path extrusionOk="0" h="10885" w="9524">
                      <a:moveTo>
                        <a:pt x="0" y="0"/>
                      </a:moveTo>
                      <a:lnTo>
                        <a:pt x="0" y="10885"/>
                      </a:lnTo>
                      <a:lnTo>
                        <a:pt x="9523" y="10885"/>
                      </a:lnTo>
                      <a:lnTo>
                        <a:pt x="9523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60" name="Google Shape;1160;p26"/>
                <p:cNvSpPr/>
                <p:nvPr/>
              </p:nvSpPr>
              <p:spPr>
                <a:xfrm flipH="1">
                  <a:off x="7995449" y="4617267"/>
                  <a:ext cx="85020" cy="85012"/>
                </a:xfrm>
                <a:custGeom>
                  <a:rect b="b" l="l" r="r" t="t"/>
                  <a:pathLst>
                    <a:path extrusionOk="0" h="10885" w="10886">
                      <a:moveTo>
                        <a:pt x="1" y="0"/>
                      </a:moveTo>
                      <a:lnTo>
                        <a:pt x="1" y="10885"/>
                      </a:lnTo>
                      <a:lnTo>
                        <a:pt x="10885" y="10885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61" name="Google Shape;1161;p26"/>
                <p:cNvSpPr/>
                <p:nvPr/>
              </p:nvSpPr>
              <p:spPr>
                <a:xfrm flipH="1">
                  <a:off x="8080438" y="4617267"/>
                  <a:ext cx="95649" cy="85012"/>
                </a:xfrm>
                <a:custGeom>
                  <a:rect b="b" l="l" r="r" t="t"/>
                  <a:pathLst>
                    <a:path extrusionOk="0" h="10885" w="12247">
                      <a:moveTo>
                        <a:pt x="1" y="0"/>
                      </a:moveTo>
                      <a:lnTo>
                        <a:pt x="1" y="10885"/>
                      </a:lnTo>
                      <a:lnTo>
                        <a:pt x="12247" y="10885"/>
                      </a:lnTo>
                      <a:lnTo>
                        <a:pt x="12247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62" name="Google Shape;1162;p26"/>
                <p:cNvSpPr/>
                <p:nvPr/>
              </p:nvSpPr>
              <p:spPr>
                <a:xfrm flipH="1">
                  <a:off x="8176054" y="4617267"/>
                  <a:ext cx="74390" cy="85012"/>
                </a:xfrm>
                <a:custGeom>
                  <a:rect b="b" l="l" r="r" t="t"/>
                  <a:pathLst>
                    <a:path extrusionOk="0" h="10885" w="9525">
                      <a:moveTo>
                        <a:pt x="1" y="0"/>
                      </a:moveTo>
                      <a:lnTo>
                        <a:pt x="1" y="10885"/>
                      </a:lnTo>
                      <a:lnTo>
                        <a:pt x="9525" y="1088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63" name="Google Shape;1163;p26"/>
                <p:cNvSpPr/>
                <p:nvPr/>
              </p:nvSpPr>
              <p:spPr>
                <a:xfrm flipH="1">
                  <a:off x="8250417" y="4617267"/>
                  <a:ext cx="85012" cy="85012"/>
                </a:xfrm>
                <a:custGeom>
                  <a:rect b="b" l="l" r="r" t="t"/>
                  <a:pathLst>
                    <a:path extrusionOk="0" h="10885" w="10885">
                      <a:moveTo>
                        <a:pt x="0" y="0"/>
                      </a:moveTo>
                      <a:lnTo>
                        <a:pt x="0" y="10885"/>
                      </a:lnTo>
                      <a:lnTo>
                        <a:pt x="10885" y="10885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64" name="Google Shape;1164;p26"/>
                <p:cNvSpPr/>
                <p:nvPr/>
              </p:nvSpPr>
              <p:spPr>
                <a:xfrm flipH="1">
                  <a:off x="8335399" y="4617267"/>
                  <a:ext cx="95641" cy="85012"/>
                </a:xfrm>
                <a:custGeom>
                  <a:rect b="b" l="l" r="r" t="t"/>
                  <a:pathLst>
                    <a:path extrusionOk="0" h="10885" w="12246">
                      <a:moveTo>
                        <a:pt x="1" y="0"/>
                      </a:moveTo>
                      <a:lnTo>
                        <a:pt x="1" y="10885"/>
                      </a:lnTo>
                      <a:lnTo>
                        <a:pt x="12245" y="10885"/>
                      </a:lnTo>
                      <a:lnTo>
                        <a:pt x="1224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65" name="Google Shape;1165;p26"/>
                <p:cNvSpPr/>
                <p:nvPr/>
              </p:nvSpPr>
              <p:spPr>
                <a:xfrm flipH="1">
                  <a:off x="7655512" y="4532274"/>
                  <a:ext cx="85012" cy="85020"/>
                </a:xfrm>
                <a:custGeom>
                  <a:rect b="b" l="l" r="r" t="t"/>
                  <a:pathLst>
                    <a:path extrusionOk="0" h="10886" w="10885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10885" y="1088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66" name="Google Shape;1166;p26"/>
                <p:cNvSpPr/>
                <p:nvPr/>
              </p:nvSpPr>
              <p:spPr>
                <a:xfrm flipH="1">
                  <a:off x="7995449" y="4532274"/>
                  <a:ext cx="85020" cy="85020"/>
                </a:xfrm>
                <a:custGeom>
                  <a:rect b="b" l="l" r="r" t="t"/>
                  <a:pathLst>
                    <a:path extrusionOk="0" h="10886" w="10886">
                      <a:moveTo>
                        <a:pt x="1" y="1"/>
                      </a:moveTo>
                      <a:lnTo>
                        <a:pt x="1" y="10885"/>
                      </a:lnTo>
                      <a:lnTo>
                        <a:pt x="10885" y="1088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67" name="Google Shape;1167;p26"/>
                <p:cNvSpPr/>
                <p:nvPr/>
              </p:nvSpPr>
              <p:spPr>
                <a:xfrm flipH="1">
                  <a:off x="8335399" y="4532274"/>
                  <a:ext cx="95641" cy="85020"/>
                </a:xfrm>
                <a:custGeom>
                  <a:rect b="b" l="l" r="r" t="t"/>
                  <a:pathLst>
                    <a:path extrusionOk="0" h="10886" w="12246">
                      <a:moveTo>
                        <a:pt x="1" y="1"/>
                      </a:moveTo>
                      <a:lnTo>
                        <a:pt x="1" y="10885"/>
                      </a:lnTo>
                      <a:lnTo>
                        <a:pt x="12245" y="10885"/>
                      </a:lnTo>
                      <a:lnTo>
                        <a:pt x="12245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68" name="Google Shape;1168;p26"/>
                <p:cNvSpPr/>
                <p:nvPr/>
              </p:nvSpPr>
              <p:spPr>
                <a:xfrm flipH="1">
                  <a:off x="7655512" y="4447290"/>
                  <a:ext cx="85012" cy="85012"/>
                </a:xfrm>
                <a:custGeom>
                  <a:rect b="b" l="l" r="r" t="t"/>
                  <a:pathLst>
                    <a:path extrusionOk="0" h="10885" w="10885">
                      <a:moveTo>
                        <a:pt x="0" y="0"/>
                      </a:moveTo>
                      <a:lnTo>
                        <a:pt x="0" y="10885"/>
                      </a:lnTo>
                      <a:lnTo>
                        <a:pt x="10885" y="10885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69" name="Google Shape;1169;p26"/>
                <p:cNvSpPr/>
                <p:nvPr/>
              </p:nvSpPr>
              <p:spPr>
                <a:xfrm flipH="1">
                  <a:off x="7995449" y="4447290"/>
                  <a:ext cx="85020" cy="85012"/>
                </a:xfrm>
                <a:custGeom>
                  <a:rect b="b" l="l" r="r" t="t"/>
                  <a:pathLst>
                    <a:path extrusionOk="0" h="10885" w="10886">
                      <a:moveTo>
                        <a:pt x="1" y="0"/>
                      </a:moveTo>
                      <a:lnTo>
                        <a:pt x="1" y="10885"/>
                      </a:lnTo>
                      <a:lnTo>
                        <a:pt x="10885" y="10885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70" name="Google Shape;1170;p26"/>
                <p:cNvSpPr/>
                <p:nvPr/>
              </p:nvSpPr>
              <p:spPr>
                <a:xfrm flipH="1">
                  <a:off x="8335399" y="4447290"/>
                  <a:ext cx="95641" cy="85012"/>
                </a:xfrm>
                <a:custGeom>
                  <a:rect b="b" l="l" r="r" t="t"/>
                  <a:pathLst>
                    <a:path extrusionOk="0" h="10885" w="12246">
                      <a:moveTo>
                        <a:pt x="1" y="0"/>
                      </a:moveTo>
                      <a:lnTo>
                        <a:pt x="1" y="10885"/>
                      </a:lnTo>
                      <a:lnTo>
                        <a:pt x="12245" y="10885"/>
                      </a:lnTo>
                      <a:lnTo>
                        <a:pt x="1224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71" name="Google Shape;1171;p26"/>
                <p:cNvSpPr/>
                <p:nvPr/>
              </p:nvSpPr>
              <p:spPr>
                <a:xfrm flipH="1">
                  <a:off x="7655512" y="4362305"/>
                  <a:ext cx="85012" cy="85020"/>
                </a:xfrm>
                <a:custGeom>
                  <a:rect b="b" l="l" r="r" t="t"/>
                  <a:pathLst>
                    <a:path extrusionOk="0" h="10886" w="10885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10885" y="1088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72" name="Google Shape;1172;p26"/>
                <p:cNvSpPr/>
                <p:nvPr/>
              </p:nvSpPr>
              <p:spPr>
                <a:xfrm flipH="1">
                  <a:off x="7995449" y="4362305"/>
                  <a:ext cx="85020" cy="85020"/>
                </a:xfrm>
                <a:custGeom>
                  <a:rect b="b" l="l" r="r" t="t"/>
                  <a:pathLst>
                    <a:path extrusionOk="0" h="10886" w="10886">
                      <a:moveTo>
                        <a:pt x="1" y="1"/>
                      </a:moveTo>
                      <a:lnTo>
                        <a:pt x="1" y="10885"/>
                      </a:lnTo>
                      <a:lnTo>
                        <a:pt x="10885" y="1088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73" name="Google Shape;1173;p26"/>
                <p:cNvSpPr/>
                <p:nvPr/>
              </p:nvSpPr>
              <p:spPr>
                <a:xfrm flipH="1">
                  <a:off x="8335399" y="4362305"/>
                  <a:ext cx="95641" cy="85020"/>
                </a:xfrm>
                <a:custGeom>
                  <a:rect b="b" l="l" r="r" t="t"/>
                  <a:pathLst>
                    <a:path extrusionOk="0" h="10886" w="12246">
                      <a:moveTo>
                        <a:pt x="1" y="1"/>
                      </a:moveTo>
                      <a:lnTo>
                        <a:pt x="1" y="10885"/>
                      </a:lnTo>
                      <a:lnTo>
                        <a:pt x="12245" y="10885"/>
                      </a:lnTo>
                      <a:lnTo>
                        <a:pt x="12245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 cmpd="sng" w="9525">
                  <a:solidFill>
                    <a:schemeClr val="accent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174" name="Google Shape;1174;p26"/>
              <p:cNvSpPr/>
              <p:nvPr/>
            </p:nvSpPr>
            <p:spPr>
              <a:xfrm flipH="1">
                <a:off x="7315559" y="3767391"/>
                <a:ext cx="85020" cy="8502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" name="Google Shape;1175;p26"/>
              <p:cNvSpPr/>
              <p:nvPr/>
            </p:nvSpPr>
            <p:spPr>
              <a:xfrm flipH="1">
                <a:off x="7655512" y="3767391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" name="Google Shape;1176;p26"/>
              <p:cNvSpPr/>
              <p:nvPr/>
            </p:nvSpPr>
            <p:spPr>
              <a:xfrm flipH="1">
                <a:off x="8080438" y="3671779"/>
                <a:ext cx="95649" cy="95641"/>
              </a:xfrm>
              <a:custGeom>
                <a:rect b="b" l="l" r="r" t="t"/>
                <a:pathLst>
                  <a:path extrusionOk="0" h="12246" w="12247">
                    <a:moveTo>
                      <a:pt x="1" y="1"/>
                    </a:moveTo>
                    <a:lnTo>
                      <a:pt x="1" y="12246"/>
                    </a:lnTo>
                    <a:lnTo>
                      <a:pt x="12247" y="12246"/>
                    </a:lnTo>
                    <a:lnTo>
                      <a:pt x="12247" y="1"/>
                    </a:ln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" name="Google Shape;1177;p26"/>
              <p:cNvSpPr/>
              <p:nvPr/>
            </p:nvSpPr>
            <p:spPr>
              <a:xfrm flipH="1">
                <a:off x="8685973" y="3597414"/>
                <a:ext cx="85012" cy="95641"/>
              </a:xfrm>
              <a:custGeom>
                <a:rect b="b" l="l" r="r" t="t"/>
                <a:pathLst>
                  <a:path extrusionOk="0" h="12246" w="10885">
                    <a:moveTo>
                      <a:pt x="0" y="1"/>
                    </a:moveTo>
                    <a:lnTo>
                      <a:pt x="0" y="12245"/>
                    </a:lnTo>
                    <a:lnTo>
                      <a:pt x="10884" y="12245"/>
                    </a:lnTo>
                    <a:lnTo>
                      <a:pt x="10884" y="1"/>
                    </a:ln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" name="Google Shape;1178;p26"/>
              <p:cNvSpPr/>
              <p:nvPr/>
            </p:nvSpPr>
            <p:spPr>
              <a:xfrm flipH="1">
                <a:off x="8685973" y="3767391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4" y="10885"/>
                    </a:lnTo>
                    <a:lnTo>
                      <a:pt x="10884" y="1"/>
                    </a:ln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" name="Google Shape;1179;p26"/>
              <p:cNvSpPr/>
              <p:nvPr/>
            </p:nvSpPr>
            <p:spPr>
              <a:xfrm flipH="1">
                <a:off x="8176054" y="3501811"/>
                <a:ext cx="74390" cy="95633"/>
              </a:xfrm>
              <a:custGeom>
                <a:rect b="b" l="l" r="r" t="t"/>
                <a:pathLst>
                  <a:path extrusionOk="0" h="12245" w="9525">
                    <a:moveTo>
                      <a:pt x="1" y="0"/>
                    </a:moveTo>
                    <a:lnTo>
                      <a:pt x="1" y="12245"/>
                    </a:lnTo>
                    <a:lnTo>
                      <a:pt x="9525" y="1224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0" name="Google Shape;1180;p26"/>
              <p:cNvSpPr/>
              <p:nvPr/>
            </p:nvSpPr>
            <p:spPr>
              <a:xfrm flipH="1">
                <a:off x="8250417" y="3501811"/>
                <a:ext cx="85012" cy="95633"/>
              </a:xfrm>
              <a:custGeom>
                <a:rect b="b" l="l" r="r" t="t"/>
                <a:pathLst>
                  <a:path extrusionOk="0" h="12245" w="10885">
                    <a:moveTo>
                      <a:pt x="0" y="0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181" name="Google Shape;1181;p26"/>
              <p:cNvGrpSpPr/>
              <p:nvPr/>
            </p:nvGrpSpPr>
            <p:grpSpPr>
              <a:xfrm>
                <a:off x="7230575" y="3501811"/>
                <a:ext cx="1540410" cy="860514"/>
                <a:chOff x="7230575" y="3501811"/>
                <a:chExt cx="1540410" cy="860514"/>
              </a:xfrm>
            </p:grpSpPr>
            <p:sp>
              <p:nvSpPr>
                <p:cNvPr id="1182" name="Google Shape;1182;p26"/>
                <p:cNvSpPr/>
                <p:nvPr/>
              </p:nvSpPr>
              <p:spPr>
                <a:xfrm flipH="1">
                  <a:off x="7315559" y="4277321"/>
                  <a:ext cx="85020" cy="85004"/>
                </a:xfrm>
                <a:custGeom>
                  <a:rect b="b" l="l" r="r" t="t"/>
                  <a:pathLst>
                    <a:path extrusionOk="0" h="10884" w="10886">
                      <a:moveTo>
                        <a:pt x="1" y="0"/>
                      </a:moveTo>
                      <a:lnTo>
                        <a:pt x="1" y="10884"/>
                      </a:lnTo>
                      <a:lnTo>
                        <a:pt x="10885" y="10884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83" name="Google Shape;1183;p26"/>
                <p:cNvSpPr/>
                <p:nvPr/>
              </p:nvSpPr>
              <p:spPr>
                <a:xfrm flipH="1">
                  <a:off x="7400551" y="4277321"/>
                  <a:ext cx="85012" cy="85004"/>
                </a:xfrm>
                <a:custGeom>
                  <a:rect b="b" l="l" r="r" t="t"/>
                  <a:pathLst>
                    <a:path extrusionOk="0" h="10884" w="10885">
                      <a:moveTo>
                        <a:pt x="0" y="0"/>
                      </a:moveTo>
                      <a:lnTo>
                        <a:pt x="0" y="10884"/>
                      </a:lnTo>
                      <a:lnTo>
                        <a:pt x="10885" y="10884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84" name="Google Shape;1184;p26"/>
                <p:cNvSpPr/>
                <p:nvPr/>
              </p:nvSpPr>
              <p:spPr>
                <a:xfrm flipH="1">
                  <a:off x="7485535" y="4277321"/>
                  <a:ext cx="85012" cy="85004"/>
                </a:xfrm>
                <a:custGeom>
                  <a:rect b="b" l="l" r="r" t="t"/>
                  <a:pathLst>
                    <a:path extrusionOk="0" h="10884" w="10885">
                      <a:moveTo>
                        <a:pt x="0" y="0"/>
                      </a:moveTo>
                      <a:lnTo>
                        <a:pt x="0" y="10884"/>
                      </a:lnTo>
                      <a:lnTo>
                        <a:pt x="10884" y="10884"/>
                      </a:lnTo>
                      <a:lnTo>
                        <a:pt x="1088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85" name="Google Shape;1185;p26"/>
                <p:cNvSpPr/>
                <p:nvPr/>
              </p:nvSpPr>
              <p:spPr>
                <a:xfrm flipH="1">
                  <a:off x="7570520" y="4277321"/>
                  <a:ext cx="85020" cy="85004"/>
                </a:xfrm>
                <a:custGeom>
                  <a:rect b="b" l="l" r="r" t="t"/>
                  <a:pathLst>
                    <a:path extrusionOk="0" h="10884" w="10886">
                      <a:moveTo>
                        <a:pt x="1" y="0"/>
                      </a:moveTo>
                      <a:lnTo>
                        <a:pt x="1" y="10884"/>
                      </a:lnTo>
                      <a:lnTo>
                        <a:pt x="10885" y="10884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86" name="Google Shape;1186;p26"/>
                <p:cNvSpPr/>
                <p:nvPr/>
              </p:nvSpPr>
              <p:spPr>
                <a:xfrm flipH="1">
                  <a:off x="7655512" y="4277321"/>
                  <a:ext cx="85012" cy="85004"/>
                </a:xfrm>
                <a:custGeom>
                  <a:rect b="b" l="l" r="r" t="t"/>
                  <a:pathLst>
                    <a:path extrusionOk="0" h="10884" w="10885">
                      <a:moveTo>
                        <a:pt x="0" y="0"/>
                      </a:moveTo>
                      <a:lnTo>
                        <a:pt x="0" y="10884"/>
                      </a:lnTo>
                      <a:lnTo>
                        <a:pt x="10885" y="10884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87" name="Google Shape;1187;p26"/>
                <p:cNvSpPr/>
                <p:nvPr/>
              </p:nvSpPr>
              <p:spPr>
                <a:xfrm flipH="1">
                  <a:off x="7740496" y="4277321"/>
                  <a:ext cx="85020" cy="85004"/>
                </a:xfrm>
                <a:custGeom>
                  <a:rect b="b" l="l" r="r" t="t"/>
                  <a:pathLst>
                    <a:path extrusionOk="0" h="10884" w="10886">
                      <a:moveTo>
                        <a:pt x="1" y="0"/>
                      </a:moveTo>
                      <a:lnTo>
                        <a:pt x="1" y="10884"/>
                      </a:lnTo>
                      <a:lnTo>
                        <a:pt x="10885" y="10884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88" name="Google Shape;1188;p26"/>
                <p:cNvSpPr/>
                <p:nvPr/>
              </p:nvSpPr>
              <p:spPr>
                <a:xfrm flipH="1">
                  <a:off x="7825485" y="4277321"/>
                  <a:ext cx="95633" cy="85004"/>
                </a:xfrm>
                <a:custGeom>
                  <a:rect b="b" l="l" r="r" t="t"/>
                  <a:pathLst>
                    <a:path extrusionOk="0" h="10884" w="12245">
                      <a:moveTo>
                        <a:pt x="0" y="0"/>
                      </a:moveTo>
                      <a:lnTo>
                        <a:pt x="0" y="10884"/>
                      </a:lnTo>
                      <a:lnTo>
                        <a:pt x="12245" y="10884"/>
                      </a:lnTo>
                      <a:lnTo>
                        <a:pt x="1224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89" name="Google Shape;1189;p26"/>
                <p:cNvSpPr/>
                <p:nvPr/>
              </p:nvSpPr>
              <p:spPr>
                <a:xfrm flipH="1">
                  <a:off x="7921094" y="4277321"/>
                  <a:ext cx="74382" cy="85004"/>
                </a:xfrm>
                <a:custGeom>
                  <a:rect b="b" l="l" r="r" t="t"/>
                  <a:pathLst>
                    <a:path extrusionOk="0" h="10884" w="9524">
                      <a:moveTo>
                        <a:pt x="0" y="0"/>
                      </a:moveTo>
                      <a:lnTo>
                        <a:pt x="0" y="10884"/>
                      </a:lnTo>
                      <a:lnTo>
                        <a:pt x="9523" y="10884"/>
                      </a:lnTo>
                      <a:lnTo>
                        <a:pt x="952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0" name="Google Shape;1190;p26"/>
                <p:cNvSpPr/>
                <p:nvPr/>
              </p:nvSpPr>
              <p:spPr>
                <a:xfrm flipH="1">
                  <a:off x="7995449" y="4277321"/>
                  <a:ext cx="85020" cy="85004"/>
                </a:xfrm>
                <a:custGeom>
                  <a:rect b="b" l="l" r="r" t="t"/>
                  <a:pathLst>
                    <a:path extrusionOk="0" h="10884" w="10886">
                      <a:moveTo>
                        <a:pt x="1" y="0"/>
                      </a:moveTo>
                      <a:lnTo>
                        <a:pt x="1" y="10884"/>
                      </a:lnTo>
                      <a:lnTo>
                        <a:pt x="10885" y="10884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1" name="Google Shape;1191;p26"/>
                <p:cNvSpPr/>
                <p:nvPr/>
              </p:nvSpPr>
              <p:spPr>
                <a:xfrm flipH="1">
                  <a:off x="8080438" y="4277321"/>
                  <a:ext cx="95649" cy="85004"/>
                </a:xfrm>
                <a:custGeom>
                  <a:rect b="b" l="l" r="r" t="t"/>
                  <a:pathLst>
                    <a:path extrusionOk="0" h="10884" w="12247">
                      <a:moveTo>
                        <a:pt x="1" y="0"/>
                      </a:moveTo>
                      <a:lnTo>
                        <a:pt x="1" y="10884"/>
                      </a:lnTo>
                      <a:lnTo>
                        <a:pt x="12247" y="10884"/>
                      </a:lnTo>
                      <a:lnTo>
                        <a:pt x="1224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2" name="Google Shape;1192;p26"/>
                <p:cNvSpPr/>
                <p:nvPr/>
              </p:nvSpPr>
              <p:spPr>
                <a:xfrm flipH="1">
                  <a:off x="8176054" y="4277321"/>
                  <a:ext cx="74390" cy="85004"/>
                </a:xfrm>
                <a:custGeom>
                  <a:rect b="b" l="l" r="r" t="t"/>
                  <a:pathLst>
                    <a:path extrusionOk="0" h="10884" w="9525">
                      <a:moveTo>
                        <a:pt x="1" y="0"/>
                      </a:moveTo>
                      <a:lnTo>
                        <a:pt x="1" y="10884"/>
                      </a:lnTo>
                      <a:lnTo>
                        <a:pt x="9525" y="10884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3" name="Google Shape;1193;p26"/>
                <p:cNvSpPr/>
                <p:nvPr/>
              </p:nvSpPr>
              <p:spPr>
                <a:xfrm flipH="1">
                  <a:off x="8250417" y="4277321"/>
                  <a:ext cx="85012" cy="85004"/>
                </a:xfrm>
                <a:custGeom>
                  <a:rect b="b" l="l" r="r" t="t"/>
                  <a:pathLst>
                    <a:path extrusionOk="0" h="10884" w="10885">
                      <a:moveTo>
                        <a:pt x="0" y="0"/>
                      </a:moveTo>
                      <a:lnTo>
                        <a:pt x="0" y="10884"/>
                      </a:lnTo>
                      <a:lnTo>
                        <a:pt x="10885" y="10884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4" name="Google Shape;1194;p26"/>
                <p:cNvSpPr/>
                <p:nvPr/>
              </p:nvSpPr>
              <p:spPr>
                <a:xfrm flipH="1">
                  <a:off x="8335399" y="4277321"/>
                  <a:ext cx="95641" cy="85004"/>
                </a:xfrm>
                <a:custGeom>
                  <a:rect b="b" l="l" r="r" t="t"/>
                  <a:pathLst>
                    <a:path extrusionOk="0" h="10884" w="12246">
                      <a:moveTo>
                        <a:pt x="1" y="0"/>
                      </a:moveTo>
                      <a:lnTo>
                        <a:pt x="1" y="10884"/>
                      </a:lnTo>
                      <a:lnTo>
                        <a:pt x="12245" y="10884"/>
                      </a:lnTo>
                      <a:lnTo>
                        <a:pt x="1224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5" name="Google Shape;1195;p26"/>
                <p:cNvSpPr/>
                <p:nvPr/>
              </p:nvSpPr>
              <p:spPr>
                <a:xfrm flipH="1">
                  <a:off x="8431015" y="4277321"/>
                  <a:ext cx="74390" cy="85004"/>
                </a:xfrm>
                <a:custGeom>
                  <a:rect b="b" l="l" r="r" t="t"/>
                  <a:pathLst>
                    <a:path extrusionOk="0" h="10884" w="9525">
                      <a:moveTo>
                        <a:pt x="1" y="0"/>
                      </a:moveTo>
                      <a:lnTo>
                        <a:pt x="1" y="10884"/>
                      </a:lnTo>
                      <a:lnTo>
                        <a:pt x="9525" y="10884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6" name="Google Shape;1196;p26"/>
                <p:cNvSpPr/>
                <p:nvPr/>
              </p:nvSpPr>
              <p:spPr>
                <a:xfrm flipH="1">
                  <a:off x="8505377" y="4277321"/>
                  <a:ext cx="85012" cy="85004"/>
                </a:xfrm>
                <a:custGeom>
                  <a:rect b="b" l="l" r="r" t="t"/>
                  <a:pathLst>
                    <a:path extrusionOk="0" h="10884" w="10885">
                      <a:moveTo>
                        <a:pt x="0" y="0"/>
                      </a:moveTo>
                      <a:lnTo>
                        <a:pt x="0" y="10884"/>
                      </a:lnTo>
                      <a:lnTo>
                        <a:pt x="10885" y="10884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7" name="Google Shape;1197;p26"/>
                <p:cNvSpPr/>
                <p:nvPr/>
              </p:nvSpPr>
              <p:spPr>
                <a:xfrm flipH="1">
                  <a:off x="8590359" y="4277321"/>
                  <a:ext cx="95641" cy="85004"/>
                </a:xfrm>
                <a:custGeom>
                  <a:rect b="b" l="l" r="r" t="t"/>
                  <a:pathLst>
                    <a:path extrusionOk="0" h="10884" w="12246">
                      <a:moveTo>
                        <a:pt x="0" y="0"/>
                      </a:moveTo>
                      <a:lnTo>
                        <a:pt x="0" y="10884"/>
                      </a:lnTo>
                      <a:lnTo>
                        <a:pt x="12245" y="10884"/>
                      </a:lnTo>
                      <a:lnTo>
                        <a:pt x="1224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8" name="Google Shape;1198;p26"/>
                <p:cNvSpPr/>
                <p:nvPr/>
              </p:nvSpPr>
              <p:spPr>
                <a:xfrm flipH="1">
                  <a:off x="7315559" y="4181710"/>
                  <a:ext cx="85020" cy="95641"/>
                </a:xfrm>
                <a:custGeom>
                  <a:rect b="b" l="l" r="r" t="t"/>
                  <a:pathLst>
                    <a:path extrusionOk="0" h="12246" w="10886">
                      <a:moveTo>
                        <a:pt x="1" y="1"/>
                      </a:moveTo>
                      <a:lnTo>
                        <a:pt x="1" y="12245"/>
                      </a:lnTo>
                      <a:lnTo>
                        <a:pt x="10885" y="1224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9" name="Google Shape;1199;p26"/>
                <p:cNvSpPr/>
                <p:nvPr/>
              </p:nvSpPr>
              <p:spPr>
                <a:xfrm flipH="1">
                  <a:off x="7400551" y="4181710"/>
                  <a:ext cx="85012" cy="95641"/>
                </a:xfrm>
                <a:custGeom>
                  <a:rect b="b" l="l" r="r" t="t"/>
                  <a:pathLst>
                    <a:path extrusionOk="0" h="12246" w="10885">
                      <a:moveTo>
                        <a:pt x="0" y="1"/>
                      </a:moveTo>
                      <a:lnTo>
                        <a:pt x="0" y="12245"/>
                      </a:lnTo>
                      <a:lnTo>
                        <a:pt x="10885" y="1224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0" name="Google Shape;1200;p26"/>
                <p:cNvSpPr/>
                <p:nvPr/>
              </p:nvSpPr>
              <p:spPr>
                <a:xfrm flipH="1">
                  <a:off x="7485535" y="4181710"/>
                  <a:ext cx="85012" cy="95641"/>
                </a:xfrm>
                <a:custGeom>
                  <a:rect b="b" l="l" r="r" t="t"/>
                  <a:pathLst>
                    <a:path extrusionOk="0" h="12246" w="10885">
                      <a:moveTo>
                        <a:pt x="0" y="1"/>
                      </a:moveTo>
                      <a:lnTo>
                        <a:pt x="0" y="12245"/>
                      </a:lnTo>
                      <a:lnTo>
                        <a:pt x="10884" y="12245"/>
                      </a:lnTo>
                      <a:lnTo>
                        <a:pt x="1088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1" name="Google Shape;1201;p26"/>
                <p:cNvSpPr/>
                <p:nvPr/>
              </p:nvSpPr>
              <p:spPr>
                <a:xfrm flipH="1">
                  <a:off x="7570520" y="4181710"/>
                  <a:ext cx="85020" cy="95641"/>
                </a:xfrm>
                <a:custGeom>
                  <a:rect b="b" l="l" r="r" t="t"/>
                  <a:pathLst>
                    <a:path extrusionOk="0" h="12246" w="10886">
                      <a:moveTo>
                        <a:pt x="1" y="1"/>
                      </a:moveTo>
                      <a:lnTo>
                        <a:pt x="1" y="12245"/>
                      </a:lnTo>
                      <a:lnTo>
                        <a:pt x="10885" y="1224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2" name="Google Shape;1202;p26"/>
                <p:cNvSpPr/>
                <p:nvPr/>
              </p:nvSpPr>
              <p:spPr>
                <a:xfrm flipH="1">
                  <a:off x="7655512" y="4181710"/>
                  <a:ext cx="85012" cy="95641"/>
                </a:xfrm>
                <a:custGeom>
                  <a:rect b="b" l="l" r="r" t="t"/>
                  <a:pathLst>
                    <a:path extrusionOk="0" h="12246" w="10885">
                      <a:moveTo>
                        <a:pt x="0" y="1"/>
                      </a:moveTo>
                      <a:lnTo>
                        <a:pt x="0" y="12245"/>
                      </a:lnTo>
                      <a:lnTo>
                        <a:pt x="10885" y="1224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3" name="Google Shape;1203;p26"/>
                <p:cNvSpPr/>
                <p:nvPr/>
              </p:nvSpPr>
              <p:spPr>
                <a:xfrm flipH="1">
                  <a:off x="7740496" y="4181710"/>
                  <a:ext cx="85020" cy="95641"/>
                </a:xfrm>
                <a:custGeom>
                  <a:rect b="b" l="l" r="r" t="t"/>
                  <a:pathLst>
                    <a:path extrusionOk="0" h="12246" w="10886">
                      <a:moveTo>
                        <a:pt x="1" y="1"/>
                      </a:moveTo>
                      <a:lnTo>
                        <a:pt x="1" y="12245"/>
                      </a:lnTo>
                      <a:lnTo>
                        <a:pt x="10885" y="1224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4" name="Google Shape;1204;p26"/>
                <p:cNvSpPr/>
                <p:nvPr/>
              </p:nvSpPr>
              <p:spPr>
                <a:xfrm flipH="1">
                  <a:off x="7825485" y="4181710"/>
                  <a:ext cx="95633" cy="95641"/>
                </a:xfrm>
                <a:custGeom>
                  <a:rect b="b" l="l" r="r" t="t"/>
                  <a:pathLst>
                    <a:path extrusionOk="0" h="12246" w="12245">
                      <a:moveTo>
                        <a:pt x="0" y="1"/>
                      </a:moveTo>
                      <a:lnTo>
                        <a:pt x="0" y="12245"/>
                      </a:lnTo>
                      <a:lnTo>
                        <a:pt x="12245" y="12245"/>
                      </a:lnTo>
                      <a:lnTo>
                        <a:pt x="1224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5" name="Google Shape;1205;p26"/>
                <p:cNvSpPr/>
                <p:nvPr/>
              </p:nvSpPr>
              <p:spPr>
                <a:xfrm flipH="1">
                  <a:off x="7921094" y="4181710"/>
                  <a:ext cx="74382" cy="95641"/>
                </a:xfrm>
                <a:custGeom>
                  <a:rect b="b" l="l" r="r" t="t"/>
                  <a:pathLst>
                    <a:path extrusionOk="0" h="12246" w="9524">
                      <a:moveTo>
                        <a:pt x="0" y="1"/>
                      </a:moveTo>
                      <a:lnTo>
                        <a:pt x="0" y="12245"/>
                      </a:lnTo>
                      <a:lnTo>
                        <a:pt x="9523" y="12245"/>
                      </a:lnTo>
                      <a:lnTo>
                        <a:pt x="952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6" name="Google Shape;1206;p26"/>
                <p:cNvSpPr/>
                <p:nvPr/>
              </p:nvSpPr>
              <p:spPr>
                <a:xfrm flipH="1">
                  <a:off x="7995449" y="4181710"/>
                  <a:ext cx="85020" cy="95641"/>
                </a:xfrm>
                <a:custGeom>
                  <a:rect b="b" l="l" r="r" t="t"/>
                  <a:pathLst>
                    <a:path extrusionOk="0" h="12246" w="10886">
                      <a:moveTo>
                        <a:pt x="1" y="1"/>
                      </a:moveTo>
                      <a:lnTo>
                        <a:pt x="1" y="12245"/>
                      </a:lnTo>
                      <a:lnTo>
                        <a:pt x="10885" y="1224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7" name="Google Shape;1207;p26"/>
                <p:cNvSpPr/>
                <p:nvPr/>
              </p:nvSpPr>
              <p:spPr>
                <a:xfrm flipH="1">
                  <a:off x="8080438" y="4181710"/>
                  <a:ext cx="95649" cy="95641"/>
                </a:xfrm>
                <a:custGeom>
                  <a:rect b="b" l="l" r="r" t="t"/>
                  <a:pathLst>
                    <a:path extrusionOk="0" h="12246" w="12247">
                      <a:moveTo>
                        <a:pt x="1" y="1"/>
                      </a:moveTo>
                      <a:lnTo>
                        <a:pt x="1" y="12245"/>
                      </a:lnTo>
                      <a:lnTo>
                        <a:pt x="12247" y="12245"/>
                      </a:lnTo>
                      <a:lnTo>
                        <a:pt x="1224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8" name="Google Shape;1208;p26"/>
                <p:cNvSpPr/>
                <p:nvPr/>
              </p:nvSpPr>
              <p:spPr>
                <a:xfrm flipH="1">
                  <a:off x="8176054" y="4181710"/>
                  <a:ext cx="74390" cy="95641"/>
                </a:xfrm>
                <a:custGeom>
                  <a:rect b="b" l="l" r="r" t="t"/>
                  <a:pathLst>
                    <a:path extrusionOk="0" h="12246" w="9525">
                      <a:moveTo>
                        <a:pt x="1" y="1"/>
                      </a:moveTo>
                      <a:lnTo>
                        <a:pt x="1" y="12245"/>
                      </a:lnTo>
                      <a:lnTo>
                        <a:pt x="9525" y="12245"/>
                      </a:lnTo>
                      <a:lnTo>
                        <a:pt x="952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9" name="Google Shape;1209;p26"/>
                <p:cNvSpPr/>
                <p:nvPr/>
              </p:nvSpPr>
              <p:spPr>
                <a:xfrm flipH="1">
                  <a:off x="8250417" y="4181710"/>
                  <a:ext cx="85012" cy="95641"/>
                </a:xfrm>
                <a:custGeom>
                  <a:rect b="b" l="l" r="r" t="t"/>
                  <a:pathLst>
                    <a:path extrusionOk="0" h="12246" w="10885">
                      <a:moveTo>
                        <a:pt x="0" y="1"/>
                      </a:moveTo>
                      <a:lnTo>
                        <a:pt x="0" y="12245"/>
                      </a:lnTo>
                      <a:lnTo>
                        <a:pt x="10885" y="1224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0" name="Google Shape;1210;p26"/>
                <p:cNvSpPr/>
                <p:nvPr/>
              </p:nvSpPr>
              <p:spPr>
                <a:xfrm flipH="1">
                  <a:off x="8335399" y="4181710"/>
                  <a:ext cx="95641" cy="95641"/>
                </a:xfrm>
                <a:custGeom>
                  <a:rect b="b" l="l" r="r" t="t"/>
                  <a:pathLst>
                    <a:path extrusionOk="0" h="12246" w="12246">
                      <a:moveTo>
                        <a:pt x="1" y="1"/>
                      </a:moveTo>
                      <a:lnTo>
                        <a:pt x="1" y="12245"/>
                      </a:lnTo>
                      <a:lnTo>
                        <a:pt x="12245" y="12245"/>
                      </a:lnTo>
                      <a:lnTo>
                        <a:pt x="1224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1" name="Google Shape;1211;p26"/>
                <p:cNvSpPr/>
                <p:nvPr/>
              </p:nvSpPr>
              <p:spPr>
                <a:xfrm flipH="1">
                  <a:off x="8431015" y="4181710"/>
                  <a:ext cx="74390" cy="95641"/>
                </a:xfrm>
                <a:custGeom>
                  <a:rect b="b" l="l" r="r" t="t"/>
                  <a:pathLst>
                    <a:path extrusionOk="0" h="12246" w="9525">
                      <a:moveTo>
                        <a:pt x="1" y="1"/>
                      </a:moveTo>
                      <a:lnTo>
                        <a:pt x="1" y="12245"/>
                      </a:lnTo>
                      <a:lnTo>
                        <a:pt x="9525" y="12245"/>
                      </a:lnTo>
                      <a:lnTo>
                        <a:pt x="952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2" name="Google Shape;1212;p26"/>
                <p:cNvSpPr/>
                <p:nvPr/>
              </p:nvSpPr>
              <p:spPr>
                <a:xfrm flipH="1">
                  <a:off x="8505377" y="4181710"/>
                  <a:ext cx="85012" cy="95641"/>
                </a:xfrm>
                <a:custGeom>
                  <a:rect b="b" l="l" r="r" t="t"/>
                  <a:pathLst>
                    <a:path extrusionOk="0" h="12246" w="10885">
                      <a:moveTo>
                        <a:pt x="0" y="1"/>
                      </a:moveTo>
                      <a:lnTo>
                        <a:pt x="0" y="12245"/>
                      </a:lnTo>
                      <a:lnTo>
                        <a:pt x="10885" y="1224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3" name="Google Shape;1213;p26"/>
                <p:cNvSpPr/>
                <p:nvPr/>
              </p:nvSpPr>
              <p:spPr>
                <a:xfrm flipH="1">
                  <a:off x="8590359" y="4181710"/>
                  <a:ext cx="95641" cy="95641"/>
                </a:xfrm>
                <a:custGeom>
                  <a:rect b="b" l="l" r="r" t="t"/>
                  <a:pathLst>
                    <a:path extrusionOk="0" h="12246" w="12246">
                      <a:moveTo>
                        <a:pt x="0" y="1"/>
                      </a:moveTo>
                      <a:lnTo>
                        <a:pt x="0" y="12245"/>
                      </a:lnTo>
                      <a:lnTo>
                        <a:pt x="12245" y="12245"/>
                      </a:lnTo>
                      <a:lnTo>
                        <a:pt x="1224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4" name="Google Shape;1214;p26"/>
                <p:cNvSpPr/>
                <p:nvPr/>
              </p:nvSpPr>
              <p:spPr>
                <a:xfrm flipH="1">
                  <a:off x="7315559" y="4107344"/>
                  <a:ext cx="85020" cy="74390"/>
                </a:xfrm>
                <a:custGeom>
                  <a:rect b="b" l="l" r="r" t="t"/>
                  <a:pathLst>
                    <a:path extrusionOk="0" h="9525" w="10886">
                      <a:moveTo>
                        <a:pt x="1" y="0"/>
                      </a:moveTo>
                      <a:lnTo>
                        <a:pt x="1" y="9525"/>
                      </a:lnTo>
                      <a:lnTo>
                        <a:pt x="10885" y="9525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5" name="Google Shape;1215;p26"/>
                <p:cNvSpPr/>
                <p:nvPr/>
              </p:nvSpPr>
              <p:spPr>
                <a:xfrm flipH="1">
                  <a:off x="7400551" y="4107344"/>
                  <a:ext cx="85012" cy="74390"/>
                </a:xfrm>
                <a:custGeom>
                  <a:rect b="b" l="l" r="r" t="t"/>
                  <a:pathLst>
                    <a:path extrusionOk="0" h="9525" w="10885">
                      <a:moveTo>
                        <a:pt x="0" y="0"/>
                      </a:moveTo>
                      <a:lnTo>
                        <a:pt x="0" y="9525"/>
                      </a:lnTo>
                      <a:lnTo>
                        <a:pt x="10885" y="9525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6" name="Google Shape;1216;p26"/>
                <p:cNvSpPr/>
                <p:nvPr/>
              </p:nvSpPr>
              <p:spPr>
                <a:xfrm flipH="1">
                  <a:off x="7485535" y="4107344"/>
                  <a:ext cx="85012" cy="74390"/>
                </a:xfrm>
                <a:custGeom>
                  <a:rect b="b" l="l" r="r" t="t"/>
                  <a:pathLst>
                    <a:path extrusionOk="0" h="9525" w="10885">
                      <a:moveTo>
                        <a:pt x="0" y="0"/>
                      </a:moveTo>
                      <a:lnTo>
                        <a:pt x="0" y="9525"/>
                      </a:lnTo>
                      <a:lnTo>
                        <a:pt x="10884" y="9525"/>
                      </a:lnTo>
                      <a:lnTo>
                        <a:pt x="1088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7" name="Google Shape;1217;p26"/>
                <p:cNvSpPr/>
                <p:nvPr/>
              </p:nvSpPr>
              <p:spPr>
                <a:xfrm flipH="1">
                  <a:off x="7570520" y="4107344"/>
                  <a:ext cx="85020" cy="74390"/>
                </a:xfrm>
                <a:custGeom>
                  <a:rect b="b" l="l" r="r" t="t"/>
                  <a:pathLst>
                    <a:path extrusionOk="0" h="9525" w="10886">
                      <a:moveTo>
                        <a:pt x="1" y="0"/>
                      </a:moveTo>
                      <a:lnTo>
                        <a:pt x="1" y="9525"/>
                      </a:lnTo>
                      <a:lnTo>
                        <a:pt x="10885" y="9525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8" name="Google Shape;1218;p26"/>
                <p:cNvSpPr/>
                <p:nvPr/>
              </p:nvSpPr>
              <p:spPr>
                <a:xfrm flipH="1">
                  <a:off x="7655512" y="4107344"/>
                  <a:ext cx="85012" cy="74390"/>
                </a:xfrm>
                <a:custGeom>
                  <a:rect b="b" l="l" r="r" t="t"/>
                  <a:pathLst>
                    <a:path extrusionOk="0" h="9525" w="10885">
                      <a:moveTo>
                        <a:pt x="0" y="0"/>
                      </a:moveTo>
                      <a:lnTo>
                        <a:pt x="0" y="9525"/>
                      </a:lnTo>
                      <a:lnTo>
                        <a:pt x="10885" y="9525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9" name="Google Shape;1219;p26"/>
                <p:cNvSpPr/>
                <p:nvPr/>
              </p:nvSpPr>
              <p:spPr>
                <a:xfrm flipH="1">
                  <a:off x="7740496" y="4107344"/>
                  <a:ext cx="85020" cy="74390"/>
                </a:xfrm>
                <a:custGeom>
                  <a:rect b="b" l="l" r="r" t="t"/>
                  <a:pathLst>
                    <a:path extrusionOk="0" h="9525" w="10886">
                      <a:moveTo>
                        <a:pt x="1" y="0"/>
                      </a:moveTo>
                      <a:lnTo>
                        <a:pt x="1" y="9525"/>
                      </a:lnTo>
                      <a:lnTo>
                        <a:pt x="10885" y="9525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0" name="Google Shape;1220;p26"/>
                <p:cNvSpPr/>
                <p:nvPr/>
              </p:nvSpPr>
              <p:spPr>
                <a:xfrm flipH="1">
                  <a:off x="7825485" y="4107344"/>
                  <a:ext cx="95633" cy="74390"/>
                </a:xfrm>
                <a:custGeom>
                  <a:rect b="b" l="l" r="r" t="t"/>
                  <a:pathLst>
                    <a:path extrusionOk="0" h="9525" w="12245">
                      <a:moveTo>
                        <a:pt x="0" y="0"/>
                      </a:moveTo>
                      <a:lnTo>
                        <a:pt x="0" y="9525"/>
                      </a:lnTo>
                      <a:lnTo>
                        <a:pt x="12245" y="9525"/>
                      </a:lnTo>
                      <a:lnTo>
                        <a:pt x="1224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1" name="Google Shape;1221;p26"/>
                <p:cNvSpPr/>
                <p:nvPr/>
              </p:nvSpPr>
              <p:spPr>
                <a:xfrm flipH="1">
                  <a:off x="7921094" y="4107344"/>
                  <a:ext cx="74382" cy="74390"/>
                </a:xfrm>
                <a:custGeom>
                  <a:rect b="b" l="l" r="r" t="t"/>
                  <a:pathLst>
                    <a:path extrusionOk="0" h="9525" w="9524">
                      <a:moveTo>
                        <a:pt x="0" y="0"/>
                      </a:moveTo>
                      <a:lnTo>
                        <a:pt x="0" y="9525"/>
                      </a:lnTo>
                      <a:lnTo>
                        <a:pt x="9523" y="9525"/>
                      </a:lnTo>
                      <a:lnTo>
                        <a:pt x="952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2" name="Google Shape;1222;p26"/>
                <p:cNvSpPr/>
                <p:nvPr/>
              </p:nvSpPr>
              <p:spPr>
                <a:xfrm flipH="1">
                  <a:off x="7995449" y="4107344"/>
                  <a:ext cx="85020" cy="74390"/>
                </a:xfrm>
                <a:custGeom>
                  <a:rect b="b" l="l" r="r" t="t"/>
                  <a:pathLst>
                    <a:path extrusionOk="0" h="9525" w="10886">
                      <a:moveTo>
                        <a:pt x="1" y="0"/>
                      </a:moveTo>
                      <a:lnTo>
                        <a:pt x="1" y="9525"/>
                      </a:lnTo>
                      <a:lnTo>
                        <a:pt x="10885" y="9525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3" name="Google Shape;1223;p26"/>
                <p:cNvSpPr/>
                <p:nvPr/>
              </p:nvSpPr>
              <p:spPr>
                <a:xfrm flipH="1">
                  <a:off x="8080438" y="4107344"/>
                  <a:ext cx="95649" cy="74390"/>
                </a:xfrm>
                <a:custGeom>
                  <a:rect b="b" l="l" r="r" t="t"/>
                  <a:pathLst>
                    <a:path extrusionOk="0" h="9525" w="12247">
                      <a:moveTo>
                        <a:pt x="1" y="0"/>
                      </a:moveTo>
                      <a:lnTo>
                        <a:pt x="1" y="9525"/>
                      </a:lnTo>
                      <a:lnTo>
                        <a:pt x="12247" y="9525"/>
                      </a:lnTo>
                      <a:lnTo>
                        <a:pt x="1224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4" name="Google Shape;1224;p26"/>
                <p:cNvSpPr/>
                <p:nvPr/>
              </p:nvSpPr>
              <p:spPr>
                <a:xfrm flipH="1">
                  <a:off x="8176054" y="4107344"/>
                  <a:ext cx="74390" cy="74390"/>
                </a:xfrm>
                <a:custGeom>
                  <a:rect b="b" l="l" r="r" t="t"/>
                  <a:pathLst>
                    <a:path extrusionOk="0" h="9525" w="9525">
                      <a:moveTo>
                        <a:pt x="1" y="0"/>
                      </a:moveTo>
                      <a:lnTo>
                        <a:pt x="1" y="9525"/>
                      </a:lnTo>
                      <a:lnTo>
                        <a:pt x="9525" y="952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5" name="Google Shape;1225;p26"/>
                <p:cNvSpPr/>
                <p:nvPr/>
              </p:nvSpPr>
              <p:spPr>
                <a:xfrm flipH="1">
                  <a:off x="8250417" y="4107344"/>
                  <a:ext cx="85012" cy="74390"/>
                </a:xfrm>
                <a:custGeom>
                  <a:rect b="b" l="l" r="r" t="t"/>
                  <a:pathLst>
                    <a:path extrusionOk="0" h="9525" w="10885">
                      <a:moveTo>
                        <a:pt x="0" y="0"/>
                      </a:moveTo>
                      <a:lnTo>
                        <a:pt x="0" y="9525"/>
                      </a:lnTo>
                      <a:lnTo>
                        <a:pt x="10885" y="9525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6" name="Google Shape;1226;p26"/>
                <p:cNvSpPr/>
                <p:nvPr/>
              </p:nvSpPr>
              <p:spPr>
                <a:xfrm flipH="1">
                  <a:off x="8335399" y="4107344"/>
                  <a:ext cx="95641" cy="74390"/>
                </a:xfrm>
                <a:custGeom>
                  <a:rect b="b" l="l" r="r" t="t"/>
                  <a:pathLst>
                    <a:path extrusionOk="0" h="9525" w="12246">
                      <a:moveTo>
                        <a:pt x="1" y="0"/>
                      </a:moveTo>
                      <a:lnTo>
                        <a:pt x="1" y="9525"/>
                      </a:lnTo>
                      <a:lnTo>
                        <a:pt x="12245" y="9525"/>
                      </a:lnTo>
                      <a:lnTo>
                        <a:pt x="1224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7" name="Google Shape;1227;p26"/>
                <p:cNvSpPr/>
                <p:nvPr/>
              </p:nvSpPr>
              <p:spPr>
                <a:xfrm flipH="1">
                  <a:off x="8431015" y="4107344"/>
                  <a:ext cx="74390" cy="74390"/>
                </a:xfrm>
                <a:custGeom>
                  <a:rect b="b" l="l" r="r" t="t"/>
                  <a:pathLst>
                    <a:path extrusionOk="0" h="9525" w="9525">
                      <a:moveTo>
                        <a:pt x="1" y="0"/>
                      </a:moveTo>
                      <a:lnTo>
                        <a:pt x="1" y="9525"/>
                      </a:lnTo>
                      <a:lnTo>
                        <a:pt x="9525" y="952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8" name="Google Shape;1228;p26"/>
                <p:cNvSpPr/>
                <p:nvPr/>
              </p:nvSpPr>
              <p:spPr>
                <a:xfrm flipH="1">
                  <a:off x="8505377" y="4107344"/>
                  <a:ext cx="85012" cy="74390"/>
                </a:xfrm>
                <a:custGeom>
                  <a:rect b="b" l="l" r="r" t="t"/>
                  <a:pathLst>
                    <a:path extrusionOk="0" h="9525" w="10885">
                      <a:moveTo>
                        <a:pt x="0" y="0"/>
                      </a:moveTo>
                      <a:lnTo>
                        <a:pt x="0" y="9525"/>
                      </a:lnTo>
                      <a:lnTo>
                        <a:pt x="10885" y="9525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9" name="Google Shape;1229;p26"/>
                <p:cNvSpPr/>
                <p:nvPr/>
              </p:nvSpPr>
              <p:spPr>
                <a:xfrm flipH="1">
                  <a:off x="8590359" y="4107344"/>
                  <a:ext cx="95641" cy="74390"/>
                </a:xfrm>
                <a:custGeom>
                  <a:rect b="b" l="l" r="r" t="t"/>
                  <a:pathLst>
                    <a:path extrusionOk="0" h="9525" w="12246">
                      <a:moveTo>
                        <a:pt x="0" y="0"/>
                      </a:moveTo>
                      <a:lnTo>
                        <a:pt x="0" y="9525"/>
                      </a:lnTo>
                      <a:lnTo>
                        <a:pt x="12245" y="9525"/>
                      </a:lnTo>
                      <a:lnTo>
                        <a:pt x="1224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0" name="Google Shape;1230;p26"/>
                <p:cNvSpPr/>
                <p:nvPr/>
              </p:nvSpPr>
              <p:spPr>
                <a:xfrm flipH="1">
                  <a:off x="7315559" y="4022352"/>
                  <a:ext cx="85020" cy="85020"/>
                </a:xfrm>
                <a:custGeom>
                  <a:rect b="b" l="l" r="r" t="t"/>
                  <a:pathLst>
                    <a:path extrusionOk="0" h="10886" w="10886">
                      <a:moveTo>
                        <a:pt x="1" y="1"/>
                      </a:moveTo>
                      <a:lnTo>
                        <a:pt x="1" y="10885"/>
                      </a:lnTo>
                      <a:lnTo>
                        <a:pt x="10885" y="1088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1" name="Google Shape;1231;p26"/>
                <p:cNvSpPr/>
                <p:nvPr/>
              </p:nvSpPr>
              <p:spPr>
                <a:xfrm flipH="1">
                  <a:off x="7400551" y="4022352"/>
                  <a:ext cx="85012" cy="85020"/>
                </a:xfrm>
                <a:custGeom>
                  <a:rect b="b" l="l" r="r" t="t"/>
                  <a:pathLst>
                    <a:path extrusionOk="0" h="10886" w="10885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10885" y="1088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2" name="Google Shape;1232;p26"/>
                <p:cNvSpPr/>
                <p:nvPr/>
              </p:nvSpPr>
              <p:spPr>
                <a:xfrm flipH="1">
                  <a:off x="7485535" y="4022352"/>
                  <a:ext cx="85012" cy="85020"/>
                </a:xfrm>
                <a:custGeom>
                  <a:rect b="b" l="l" r="r" t="t"/>
                  <a:pathLst>
                    <a:path extrusionOk="0" h="10886" w="10885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10884" y="10885"/>
                      </a:lnTo>
                      <a:lnTo>
                        <a:pt x="1088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3" name="Google Shape;1233;p26"/>
                <p:cNvSpPr/>
                <p:nvPr/>
              </p:nvSpPr>
              <p:spPr>
                <a:xfrm flipH="1">
                  <a:off x="7570520" y="4022352"/>
                  <a:ext cx="85020" cy="85020"/>
                </a:xfrm>
                <a:custGeom>
                  <a:rect b="b" l="l" r="r" t="t"/>
                  <a:pathLst>
                    <a:path extrusionOk="0" h="10886" w="10886">
                      <a:moveTo>
                        <a:pt x="1" y="1"/>
                      </a:moveTo>
                      <a:lnTo>
                        <a:pt x="1" y="10885"/>
                      </a:lnTo>
                      <a:lnTo>
                        <a:pt x="10885" y="1088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4" name="Google Shape;1234;p26"/>
                <p:cNvSpPr/>
                <p:nvPr/>
              </p:nvSpPr>
              <p:spPr>
                <a:xfrm flipH="1">
                  <a:off x="7655512" y="4022352"/>
                  <a:ext cx="85012" cy="85020"/>
                </a:xfrm>
                <a:custGeom>
                  <a:rect b="b" l="l" r="r" t="t"/>
                  <a:pathLst>
                    <a:path extrusionOk="0" h="10886" w="10885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10885" y="1088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5" name="Google Shape;1235;p26"/>
                <p:cNvSpPr/>
                <p:nvPr/>
              </p:nvSpPr>
              <p:spPr>
                <a:xfrm flipH="1">
                  <a:off x="7740496" y="4022352"/>
                  <a:ext cx="85020" cy="85020"/>
                </a:xfrm>
                <a:custGeom>
                  <a:rect b="b" l="l" r="r" t="t"/>
                  <a:pathLst>
                    <a:path extrusionOk="0" h="10886" w="10886">
                      <a:moveTo>
                        <a:pt x="1" y="1"/>
                      </a:moveTo>
                      <a:lnTo>
                        <a:pt x="1" y="10885"/>
                      </a:lnTo>
                      <a:lnTo>
                        <a:pt x="10885" y="1088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6" name="Google Shape;1236;p26"/>
                <p:cNvSpPr/>
                <p:nvPr/>
              </p:nvSpPr>
              <p:spPr>
                <a:xfrm flipH="1">
                  <a:off x="7825485" y="4022352"/>
                  <a:ext cx="95633" cy="85020"/>
                </a:xfrm>
                <a:custGeom>
                  <a:rect b="b" l="l" r="r" t="t"/>
                  <a:pathLst>
                    <a:path extrusionOk="0" h="10886" w="12245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12245" y="10885"/>
                      </a:lnTo>
                      <a:lnTo>
                        <a:pt x="1224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7" name="Google Shape;1237;p26"/>
                <p:cNvSpPr/>
                <p:nvPr/>
              </p:nvSpPr>
              <p:spPr>
                <a:xfrm flipH="1">
                  <a:off x="7921094" y="4022352"/>
                  <a:ext cx="74382" cy="85020"/>
                </a:xfrm>
                <a:custGeom>
                  <a:rect b="b" l="l" r="r" t="t"/>
                  <a:pathLst>
                    <a:path extrusionOk="0" h="10886" w="9524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9523" y="10885"/>
                      </a:lnTo>
                      <a:lnTo>
                        <a:pt x="952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8" name="Google Shape;1238;p26"/>
                <p:cNvSpPr/>
                <p:nvPr/>
              </p:nvSpPr>
              <p:spPr>
                <a:xfrm flipH="1">
                  <a:off x="7995449" y="4022352"/>
                  <a:ext cx="85020" cy="85020"/>
                </a:xfrm>
                <a:custGeom>
                  <a:rect b="b" l="l" r="r" t="t"/>
                  <a:pathLst>
                    <a:path extrusionOk="0" h="10886" w="10886">
                      <a:moveTo>
                        <a:pt x="1" y="1"/>
                      </a:moveTo>
                      <a:lnTo>
                        <a:pt x="1" y="10885"/>
                      </a:lnTo>
                      <a:lnTo>
                        <a:pt x="10885" y="1088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9" name="Google Shape;1239;p26"/>
                <p:cNvSpPr/>
                <p:nvPr/>
              </p:nvSpPr>
              <p:spPr>
                <a:xfrm flipH="1">
                  <a:off x="8080438" y="4022352"/>
                  <a:ext cx="95649" cy="85020"/>
                </a:xfrm>
                <a:custGeom>
                  <a:rect b="b" l="l" r="r" t="t"/>
                  <a:pathLst>
                    <a:path extrusionOk="0" h="10886" w="12247">
                      <a:moveTo>
                        <a:pt x="1" y="1"/>
                      </a:moveTo>
                      <a:lnTo>
                        <a:pt x="1" y="10885"/>
                      </a:lnTo>
                      <a:lnTo>
                        <a:pt x="12247" y="10885"/>
                      </a:lnTo>
                      <a:lnTo>
                        <a:pt x="1224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0" name="Google Shape;1240;p26"/>
                <p:cNvSpPr/>
                <p:nvPr/>
              </p:nvSpPr>
              <p:spPr>
                <a:xfrm flipH="1">
                  <a:off x="8176054" y="4022352"/>
                  <a:ext cx="74390" cy="85020"/>
                </a:xfrm>
                <a:custGeom>
                  <a:rect b="b" l="l" r="r" t="t"/>
                  <a:pathLst>
                    <a:path extrusionOk="0" h="10886" w="9525">
                      <a:moveTo>
                        <a:pt x="1" y="1"/>
                      </a:moveTo>
                      <a:lnTo>
                        <a:pt x="1" y="10885"/>
                      </a:lnTo>
                      <a:lnTo>
                        <a:pt x="9525" y="10885"/>
                      </a:lnTo>
                      <a:lnTo>
                        <a:pt x="952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1" name="Google Shape;1241;p26"/>
                <p:cNvSpPr/>
                <p:nvPr/>
              </p:nvSpPr>
              <p:spPr>
                <a:xfrm flipH="1">
                  <a:off x="8250417" y="4022352"/>
                  <a:ext cx="85012" cy="85020"/>
                </a:xfrm>
                <a:custGeom>
                  <a:rect b="b" l="l" r="r" t="t"/>
                  <a:pathLst>
                    <a:path extrusionOk="0" h="10886" w="10885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10885" y="1088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2" name="Google Shape;1242;p26"/>
                <p:cNvSpPr/>
                <p:nvPr/>
              </p:nvSpPr>
              <p:spPr>
                <a:xfrm flipH="1">
                  <a:off x="8335399" y="4022352"/>
                  <a:ext cx="95641" cy="85020"/>
                </a:xfrm>
                <a:custGeom>
                  <a:rect b="b" l="l" r="r" t="t"/>
                  <a:pathLst>
                    <a:path extrusionOk="0" h="10886" w="12246">
                      <a:moveTo>
                        <a:pt x="1" y="1"/>
                      </a:moveTo>
                      <a:lnTo>
                        <a:pt x="1" y="10885"/>
                      </a:lnTo>
                      <a:lnTo>
                        <a:pt x="12245" y="10885"/>
                      </a:lnTo>
                      <a:lnTo>
                        <a:pt x="1224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3" name="Google Shape;1243;p26"/>
                <p:cNvSpPr/>
                <p:nvPr/>
              </p:nvSpPr>
              <p:spPr>
                <a:xfrm flipH="1">
                  <a:off x="8431015" y="4022352"/>
                  <a:ext cx="74390" cy="85020"/>
                </a:xfrm>
                <a:custGeom>
                  <a:rect b="b" l="l" r="r" t="t"/>
                  <a:pathLst>
                    <a:path extrusionOk="0" h="10886" w="9525">
                      <a:moveTo>
                        <a:pt x="1" y="1"/>
                      </a:moveTo>
                      <a:lnTo>
                        <a:pt x="1" y="10885"/>
                      </a:lnTo>
                      <a:lnTo>
                        <a:pt x="9525" y="10885"/>
                      </a:lnTo>
                      <a:lnTo>
                        <a:pt x="952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4" name="Google Shape;1244;p26"/>
                <p:cNvSpPr/>
                <p:nvPr/>
              </p:nvSpPr>
              <p:spPr>
                <a:xfrm flipH="1">
                  <a:off x="8505377" y="4022352"/>
                  <a:ext cx="85012" cy="85020"/>
                </a:xfrm>
                <a:custGeom>
                  <a:rect b="b" l="l" r="r" t="t"/>
                  <a:pathLst>
                    <a:path extrusionOk="0" h="10886" w="10885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10885" y="1088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5" name="Google Shape;1245;p26"/>
                <p:cNvSpPr/>
                <p:nvPr/>
              </p:nvSpPr>
              <p:spPr>
                <a:xfrm flipH="1">
                  <a:off x="8590359" y="4022352"/>
                  <a:ext cx="95641" cy="85020"/>
                </a:xfrm>
                <a:custGeom>
                  <a:rect b="b" l="l" r="r" t="t"/>
                  <a:pathLst>
                    <a:path extrusionOk="0" h="10886" w="12246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12245" y="10885"/>
                      </a:lnTo>
                      <a:lnTo>
                        <a:pt x="1224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6" name="Google Shape;1246;p26"/>
                <p:cNvSpPr/>
                <p:nvPr/>
              </p:nvSpPr>
              <p:spPr>
                <a:xfrm flipH="1">
                  <a:off x="7315559" y="3926748"/>
                  <a:ext cx="85020" cy="95633"/>
                </a:xfrm>
                <a:custGeom>
                  <a:rect b="b" l="l" r="r" t="t"/>
                  <a:pathLst>
                    <a:path extrusionOk="0" h="12245" w="10886">
                      <a:moveTo>
                        <a:pt x="1" y="0"/>
                      </a:moveTo>
                      <a:lnTo>
                        <a:pt x="1" y="12245"/>
                      </a:lnTo>
                      <a:lnTo>
                        <a:pt x="10885" y="12245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7" name="Google Shape;1247;p26"/>
                <p:cNvSpPr/>
                <p:nvPr/>
              </p:nvSpPr>
              <p:spPr>
                <a:xfrm flipH="1">
                  <a:off x="7400551" y="3926748"/>
                  <a:ext cx="85012" cy="95633"/>
                </a:xfrm>
                <a:custGeom>
                  <a:rect b="b" l="l" r="r" t="t"/>
                  <a:pathLst>
                    <a:path extrusionOk="0" h="12245" w="10885">
                      <a:moveTo>
                        <a:pt x="0" y="0"/>
                      </a:moveTo>
                      <a:lnTo>
                        <a:pt x="0" y="12245"/>
                      </a:lnTo>
                      <a:lnTo>
                        <a:pt x="10885" y="12245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8" name="Google Shape;1248;p26"/>
                <p:cNvSpPr/>
                <p:nvPr/>
              </p:nvSpPr>
              <p:spPr>
                <a:xfrm flipH="1">
                  <a:off x="7485535" y="3926748"/>
                  <a:ext cx="85012" cy="95633"/>
                </a:xfrm>
                <a:custGeom>
                  <a:rect b="b" l="l" r="r" t="t"/>
                  <a:pathLst>
                    <a:path extrusionOk="0" h="12245" w="10885">
                      <a:moveTo>
                        <a:pt x="0" y="0"/>
                      </a:moveTo>
                      <a:lnTo>
                        <a:pt x="0" y="12245"/>
                      </a:lnTo>
                      <a:lnTo>
                        <a:pt x="10884" y="12245"/>
                      </a:lnTo>
                      <a:lnTo>
                        <a:pt x="1088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9" name="Google Shape;1249;p26"/>
                <p:cNvSpPr/>
                <p:nvPr/>
              </p:nvSpPr>
              <p:spPr>
                <a:xfrm flipH="1">
                  <a:off x="7570520" y="3926748"/>
                  <a:ext cx="85020" cy="95633"/>
                </a:xfrm>
                <a:custGeom>
                  <a:rect b="b" l="l" r="r" t="t"/>
                  <a:pathLst>
                    <a:path extrusionOk="0" h="12245" w="10886">
                      <a:moveTo>
                        <a:pt x="1" y="0"/>
                      </a:moveTo>
                      <a:lnTo>
                        <a:pt x="1" y="12245"/>
                      </a:lnTo>
                      <a:lnTo>
                        <a:pt x="10885" y="12245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50" name="Google Shape;1250;p26"/>
                <p:cNvSpPr/>
                <p:nvPr/>
              </p:nvSpPr>
              <p:spPr>
                <a:xfrm flipH="1">
                  <a:off x="7655512" y="3926748"/>
                  <a:ext cx="85012" cy="95633"/>
                </a:xfrm>
                <a:custGeom>
                  <a:rect b="b" l="l" r="r" t="t"/>
                  <a:pathLst>
                    <a:path extrusionOk="0" h="12245" w="10885">
                      <a:moveTo>
                        <a:pt x="0" y="0"/>
                      </a:moveTo>
                      <a:lnTo>
                        <a:pt x="0" y="12245"/>
                      </a:lnTo>
                      <a:lnTo>
                        <a:pt x="10885" y="12245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51" name="Google Shape;1251;p26"/>
                <p:cNvSpPr/>
                <p:nvPr/>
              </p:nvSpPr>
              <p:spPr>
                <a:xfrm flipH="1">
                  <a:off x="7740496" y="3926748"/>
                  <a:ext cx="85020" cy="95633"/>
                </a:xfrm>
                <a:custGeom>
                  <a:rect b="b" l="l" r="r" t="t"/>
                  <a:pathLst>
                    <a:path extrusionOk="0" h="12245" w="10886">
                      <a:moveTo>
                        <a:pt x="1" y="0"/>
                      </a:moveTo>
                      <a:lnTo>
                        <a:pt x="1" y="12245"/>
                      </a:lnTo>
                      <a:lnTo>
                        <a:pt x="10885" y="12245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52" name="Google Shape;1252;p26"/>
                <p:cNvSpPr/>
                <p:nvPr/>
              </p:nvSpPr>
              <p:spPr>
                <a:xfrm flipH="1">
                  <a:off x="7825485" y="3926748"/>
                  <a:ext cx="95633" cy="95633"/>
                </a:xfrm>
                <a:custGeom>
                  <a:rect b="b" l="l" r="r" t="t"/>
                  <a:pathLst>
                    <a:path extrusionOk="0" h="12245" w="12245">
                      <a:moveTo>
                        <a:pt x="0" y="0"/>
                      </a:moveTo>
                      <a:lnTo>
                        <a:pt x="0" y="12245"/>
                      </a:lnTo>
                      <a:lnTo>
                        <a:pt x="12245" y="12245"/>
                      </a:lnTo>
                      <a:lnTo>
                        <a:pt x="1224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53" name="Google Shape;1253;p26"/>
                <p:cNvSpPr/>
                <p:nvPr/>
              </p:nvSpPr>
              <p:spPr>
                <a:xfrm flipH="1">
                  <a:off x="7921094" y="3926748"/>
                  <a:ext cx="74382" cy="95633"/>
                </a:xfrm>
                <a:custGeom>
                  <a:rect b="b" l="l" r="r" t="t"/>
                  <a:pathLst>
                    <a:path extrusionOk="0" h="12245" w="9524">
                      <a:moveTo>
                        <a:pt x="0" y="0"/>
                      </a:moveTo>
                      <a:lnTo>
                        <a:pt x="0" y="12245"/>
                      </a:lnTo>
                      <a:lnTo>
                        <a:pt x="9523" y="12245"/>
                      </a:lnTo>
                      <a:lnTo>
                        <a:pt x="952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54" name="Google Shape;1254;p26"/>
                <p:cNvSpPr/>
                <p:nvPr/>
              </p:nvSpPr>
              <p:spPr>
                <a:xfrm flipH="1">
                  <a:off x="7995449" y="3926748"/>
                  <a:ext cx="85020" cy="95633"/>
                </a:xfrm>
                <a:custGeom>
                  <a:rect b="b" l="l" r="r" t="t"/>
                  <a:pathLst>
                    <a:path extrusionOk="0" h="12245" w="10886">
                      <a:moveTo>
                        <a:pt x="1" y="0"/>
                      </a:moveTo>
                      <a:lnTo>
                        <a:pt x="1" y="12245"/>
                      </a:lnTo>
                      <a:lnTo>
                        <a:pt x="10885" y="12245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55" name="Google Shape;1255;p26"/>
                <p:cNvSpPr/>
                <p:nvPr/>
              </p:nvSpPr>
              <p:spPr>
                <a:xfrm flipH="1">
                  <a:off x="8080438" y="3926748"/>
                  <a:ext cx="95649" cy="95633"/>
                </a:xfrm>
                <a:custGeom>
                  <a:rect b="b" l="l" r="r" t="t"/>
                  <a:pathLst>
                    <a:path extrusionOk="0" h="12245" w="12247">
                      <a:moveTo>
                        <a:pt x="1" y="0"/>
                      </a:moveTo>
                      <a:lnTo>
                        <a:pt x="1" y="12245"/>
                      </a:lnTo>
                      <a:lnTo>
                        <a:pt x="12247" y="12245"/>
                      </a:lnTo>
                      <a:lnTo>
                        <a:pt x="1224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56" name="Google Shape;1256;p26"/>
                <p:cNvSpPr/>
                <p:nvPr/>
              </p:nvSpPr>
              <p:spPr>
                <a:xfrm flipH="1">
                  <a:off x="8176054" y="3926748"/>
                  <a:ext cx="74390" cy="95633"/>
                </a:xfrm>
                <a:custGeom>
                  <a:rect b="b" l="l" r="r" t="t"/>
                  <a:pathLst>
                    <a:path extrusionOk="0" h="12245" w="9525">
                      <a:moveTo>
                        <a:pt x="1" y="0"/>
                      </a:moveTo>
                      <a:lnTo>
                        <a:pt x="1" y="12245"/>
                      </a:lnTo>
                      <a:lnTo>
                        <a:pt x="9525" y="1224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57" name="Google Shape;1257;p26"/>
                <p:cNvSpPr/>
                <p:nvPr/>
              </p:nvSpPr>
              <p:spPr>
                <a:xfrm flipH="1">
                  <a:off x="8250417" y="3926748"/>
                  <a:ext cx="85012" cy="95633"/>
                </a:xfrm>
                <a:custGeom>
                  <a:rect b="b" l="l" r="r" t="t"/>
                  <a:pathLst>
                    <a:path extrusionOk="0" h="12245" w="10885">
                      <a:moveTo>
                        <a:pt x="0" y="0"/>
                      </a:moveTo>
                      <a:lnTo>
                        <a:pt x="0" y="12245"/>
                      </a:lnTo>
                      <a:lnTo>
                        <a:pt x="10885" y="12245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58" name="Google Shape;1258;p26"/>
                <p:cNvSpPr/>
                <p:nvPr/>
              </p:nvSpPr>
              <p:spPr>
                <a:xfrm flipH="1">
                  <a:off x="8335399" y="3926748"/>
                  <a:ext cx="95641" cy="95633"/>
                </a:xfrm>
                <a:custGeom>
                  <a:rect b="b" l="l" r="r" t="t"/>
                  <a:pathLst>
                    <a:path extrusionOk="0" h="12245" w="12246">
                      <a:moveTo>
                        <a:pt x="1" y="0"/>
                      </a:moveTo>
                      <a:lnTo>
                        <a:pt x="1" y="12245"/>
                      </a:lnTo>
                      <a:lnTo>
                        <a:pt x="12245" y="12245"/>
                      </a:lnTo>
                      <a:lnTo>
                        <a:pt x="1224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59" name="Google Shape;1259;p26"/>
                <p:cNvSpPr/>
                <p:nvPr/>
              </p:nvSpPr>
              <p:spPr>
                <a:xfrm flipH="1">
                  <a:off x="8431015" y="3926748"/>
                  <a:ext cx="74390" cy="95633"/>
                </a:xfrm>
                <a:custGeom>
                  <a:rect b="b" l="l" r="r" t="t"/>
                  <a:pathLst>
                    <a:path extrusionOk="0" h="12245" w="9525">
                      <a:moveTo>
                        <a:pt x="1" y="0"/>
                      </a:moveTo>
                      <a:lnTo>
                        <a:pt x="1" y="12245"/>
                      </a:lnTo>
                      <a:lnTo>
                        <a:pt x="9525" y="1224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0" name="Google Shape;1260;p26"/>
                <p:cNvSpPr/>
                <p:nvPr/>
              </p:nvSpPr>
              <p:spPr>
                <a:xfrm flipH="1">
                  <a:off x="8505377" y="3926748"/>
                  <a:ext cx="85012" cy="95633"/>
                </a:xfrm>
                <a:custGeom>
                  <a:rect b="b" l="l" r="r" t="t"/>
                  <a:pathLst>
                    <a:path extrusionOk="0" h="12245" w="10885">
                      <a:moveTo>
                        <a:pt x="0" y="0"/>
                      </a:moveTo>
                      <a:lnTo>
                        <a:pt x="0" y="12245"/>
                      </a:lnTo>
                      <a:lnTo>
                        <a:pt x="10885" y="12245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1" name="Google Shape;1261;p26"/>
                <p:cNvSpPr/>
                <p:nvPr/>
              </p:nvSpPr>
              <p:spPr>
                <a:xfrm flipH="1">
                  <a:off x="8590359" y="3926748"/>
                  <a:ext cx="95641" cy="95633"/>
                </a:xfrm>
                <a:custGeom>
                  <a:rect b="b" l="l" r="r" t="t"/>
                  <a:pathLst>
                    <a:path extrusionOk="0" h="12245" w="12246">
                      <a:moveTo>
                        <a:pt x="0" y="0"/>
                      </a:moveTo>
                      <a:lnTo>
                        <a:pt x="0" y="12245"/>
                      </a:lnTo>
                      <a:lnTo>
                        <a:pt x="12245" y="12245"/>
                      </a:lnTo>
                      <a:lnTo>
                        <a:pt x="1224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2" name="Google Shape;1262;p26"/>
                <p:cNvSpPr/>
                <p:nvPr/>
              </p:nvSpPr>
              <p:spPr>
                <a:xfrm flipH="1">
                  <a:off x="7315559" y="3852383"/>
                  <a:ext cx="85020" cy="74390"/>
                </a:xfrm>
                <a:custGeom>
                  <a:rect b="b" l="l" r="r" t="t"/>
                  <a:pathLst>
                    <a:path extrusionOk="0" h="9525" w="10886">
                      <a:moveTo>
                        <a:pt x="1" y="0"/>
                      </a:moveTo>
                      <a:lnTo>
                        <a:pt x="1" y="9524"/>
                      </a:lnTo>
                      <a:lnTo>
                        <a:pt x="10885" y="9524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3" name="Google Shape;1263;p26"/>
                <p:cNvSpPr/>
                <p:nvPr/>
              </p:nvSpPr>
              <p:spPr>
                <a:xfrm flipH="1">
                  <a:off x="7400551" y="3852383"/>
                  <a:ext cx="85012" cy="74390"/>
                </a:xfrm>
                <a:custGeom>
                  <a:rect b="b" l="l" r="r" t="t"/>
                  <a:pathLst>
                    <a:path extrusionOk="0" h="9525" w="10885">
                      <a:moveTo>
                        <a:pt x="0" y="0"/>
                      </a:moveTo>
                      <a:lnTo>
                        <a:pt x="0" y="9524"/>
                      </a:lnTo>
                      <a:lnTo>
                        <a:pt x="10885" y="9524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4" name="Google Shape;1264;p26"/>
                <p:cNvSpPr/>
                <p:nvPr/>
              </p:nvSpPr>
              <p:spPr>
                <a:xfrm flipH="1">
                  <a:off x="7485535" y="3852383"/>
                  <a:ext cx="85012" cy="74390"/>
                </a:xfrm>
                <a:custGeom>
                  <a:rect b="b" l="l" r="r" t="t"/>
                  <a:pathLst>
                    <a:path extrusionOk="0" h="9525" w="10885">
                      <a:moveTo>
                        <a:pt x="0" y="0"/>
                      </a:moveTo>
                      <a:lnTo>
                        <a:pt x="0" y="9524"/>
                      </a:lnTo>
                      <a:lnTo>
                        <a:pt x="10884" y="9524"/>
                      </a:lnTo>
                      <a:lnTo>
                        <a:pt x="1088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5" name="Google Shape;1265;p26"/>
                <p:cNvSpPr/>
                <p:nvPr/>
              </p:nvSpPr>
              <p:spPr>
                <a:xfrm flipH="1">
                  <a:off x="7570520" y="3852383"/>
                  <a:ext cx="85020" cy="74390"/>
                </a:xfrm>
                <a:custGeom>
                  <a:rect b="b" l="l" r="r" t="t"/>
                  <a:pathLst>
                    <a:path extrusionOk="0" h="9525" w="10886">
                      <a:moveTo>
                        <a:pt x="1" y="0"/>
                      </a:moveTo>
                      <a:lnTo>
                        <a:pt x="1" y="9524"/>
                      </a:lnTo>
                      <a:lnTo>
                        <a:pt x="10885" y="9524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6" name="Google Shape;1266;p26"/>
                <p:cNvSpPr/>
                <p:nvPr/>
              </p:nvSpPr>
              <p:spPr>
                <a:xfrm flipH="1">
                  <a:off x="7655512" y="3852383"/>
                  <a:ext cx="85012" cy="74390"/>
                </a:xfrm>
                <a:custGeom>
                  <a:rect b="b" l="l" r="r" t="t"/>
                  <a:pathLst>
                    <a:path extrusionOk="0" h="9525" w="10885">
                      <a:moveTo>
                        <a:pt x="0" y="0"/>
                      </a:moveTo>
                      <a:lnTo>
                        <a:pt x="0" y="9524"/>
                      </a:lnTo>
                      <a:lnTo>
                        <a:pt x="10885" y="9524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7" name="Google Shape;1267;p26"/>
                <p:cNvSpPr/>
                <p:nvPr/>
              </p:nvSpPr>
              <p:spPr>
                <a:xfrm flipH="1">
                  <a:off x="7740496" y="3852383"/>
                  <a:ext cx="85020" cy="74390"/>
                </a:xfrm>
                <a:custGeom>
                  <a:rect b="b" l="l" r="r" t="t"/>
                  <a:pathLst>
                    <a:path extrusionOk="0" h="9525" w="10886">
                      <a:moveTo>
                        <a:pt x="1" y="0"/>
                      </a:moveTo>
                      <a:lnTo>
                        <a:pt x="1" y="9524"/>
                      </a:lnTo>
                      <a:lnTo>
                        <a:pt x="10885" y="9524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8" name="Google Shape;1268;p26"/>
                <p:cNvSpPr/>
                <p:nvPr/>
              </p:nvSpPr>
              <p:spPr>
                <a:xfrm flipH="1">
                  <a:off x="7825485" y="3852383"/>
                  <a:ext cx="95633" cy="74390"/>
                </a:xfrm>
                <a:custGeom>
                  <a:rect b="b" l="l" r="r" t="t"/>
                  <a:pathLst>
                    <a:path extrusionOk="0" h="9525" w="12245">
                      <a:moveTo>
                        <a:pt x="0" y="0"/>
                      </a:moveTo>
                      <a:lnTo>
                        <a:pt x="0" y="9524"/>
                      </a:lnTo>
                      <a:lnTo>
                        <a:pt x="12245" y="9524"/>
                      </a:lnTo>
                      <a:lnTo>
                        <a:pt x="1224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9" name="Google Shape;1269;p26"/>
                <p:cNvSpPr/>
                <p:nvPr/>
              </p:nvSpPr>
              <p:spPr>
                <a:xfrm flipH="1">
                  <a:off x="7921094" y="3852383"/>
                  <a:ext cx="74382" cy="74390"/>
                </a:xfrm>
                <a:custGeom>
                  <a:rect b="b" l="l" r="r" t="t"/>
                  <a:pathLst>
                    <a:path extrusionOk="0" h="9525" w="9524">
                      <a:moveTo>
                        <a:pt x="0" y="0"/>
                      </a:moveTo>
                      <a:lnTo>
                        <a:pt x="0" y="9524"/>
                      </a:lnTo>
                      <a:lnTo>
                        <a:pt x="9523" y="9524"/>
                      </a:lnTo>
                      <a:lnTo>
                        <a:pt x="952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0" name="Google Shape;1270;p26"/>
                <p:cNvSpPr/>
                <p:nvPr/>
              </p:nvSpPr>
              <p:spPr>
                <a:xfrm flipH="1">
                  <a:off x="7995449" y="3852383"/>
                  <a:ext cx="85020" cy="74390"/>
                </a:xfrm>
                <a:custGeom>
                  <a:rect b="b" l="l" r="r" t="t"/>
                  <a:pathLst>
                    <a:path extrusionOk="0" h="9525" w="10886">
                      <a:moveTo>
                        <a:pt x="1" y="0"/>
                      </a:moveTo>
                      <a:lnTo>
                        <a:pt x="1" y="9524"/>
                      </a:lnTo>
                      <a:lnTo>
                        <a:pt x="10885" y="9524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1" name="Google Shape;1271;p26"/>
                <p:cNvSpPr/>
                <p:nvPr/>
              </p:nvSpPr>
              <p:spPr>
                <a:xfrm flipH="1">
                  <a:off x="8080438" y="3852383"/>
                  <a:ext cx="95649" cy="74390"/>
                </a:xfrm>
                <a:custGeom>
                  <a:rect b="b" l="l" r="r" t="t"/>
                  <a:pathLst>
                    <a:path extrusionOk="0" h="9525" w="12247">
                      <a:moveTo>
                        <a:pt x="1" y="0"/>
                      </a:moveTo>
                      <a:lnTo>
                        <a:pt x="1" y="9524"/>
                      </a:lnTo>
                      <a:lnTo>
                        <a:pt x="12247" y="9524"/>
                      </a:lnTo>
                      <a:lnTo>
                        <a:pt x="1224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2" name="Google Shape;1272;p26"/>
                <p:cNvSpPr/>
                <p:nvPr/>
              </p:nvSpPr>
              <p:spPr>
                <a:xfrm flipH="1">
                  <a:off x="8176054" y="3852383"/>
                  <a:ext cx="74390" cy="74390"/>
                </a:xfrm>
                <a:custGeom>
                  <a:rect b="b" l="l" r="r" t="t"/>
                  <a:pathLst>
                    <a:path extrusionOk="0" h="9525" w="9525">
                      <a:moveTo>
                        <a:pt x="1" y="0"/>
                      </a:moveTo>
                      <a:lnTo>
                        <a:pt x="1" y="9524"/>
                      </a:lnTo>
                      <a:lnTo>
                        <a:pt x="9525" y="9524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3" name="Google Shape;1273;p26"/>
                <p:cNvSpPr/>
                <p:nvPr/>
              </p:nvSpPr>
              <p:spPr>
                <a:xfrm flipH="1">
                  <a:off x="8250417" y="3852383"/>
                  <a:ext cx="85012" cy="74390"/>
                </a:xfrm>
                <a:custGeom>
                  <a:rect b="b" l="l" r="r" t="t"/>
                  <a:pathLst>
                    <a:path extrusionOk="0" h="9525" w="10885">
                      <a:moveTo>
                        <a:pt x="0" y="0"/>
                      </a:moveTo>
                      <a:lnTo>
                        <a:pt x="0" y="9524"/>
                      </a:lnTo>
                      <a:lnTo>
                        <a:pt x="10885" y="9524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4" name="Google Shape;1274;p26"/>
                <p:cNvSpPr/>
                <p:nvPr/>
              </p:nvSpPr>
              <p:spPr>
                <a:xfrm flipH="1">
                  <a:off x="8335399" y="3852383"/>
                  <a:ext cx="95641" cy="74390"/>
                </a:xfrm>
                <a:custGeom>
                  <a:rect b="b" l="l" r="r" t="t"/>
                  <a:pathLst>
                    <a:path extrusionOk="0" h="9525" w="12246">
                      <a:moveTo>
                        <a:pt x="1" y="0"/>
                      </a:moveTo>
                      <a:lnTo>
                        <a:pt x="1" y="9524"/>
                      </a:lnTo>
                      <a:lnTo>
                        <a:pt x="12245" y="9524"/>
                      </a:lnTo>
                      <a:lnTo>
                        <a:pt x="1224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5" name="Google Shape;1275;p26"/>
                <p:cNvSpPr/>
                <p:nvPr/>
              </p:nvSpPr>
              <p:spPr>
                <a:xfrm flipH="1">
                  <a:off x="8431015" y="3852383"/>
                  <a:ext cx="74390" cy="74390"/>
                </a:xfrm>
                <a:custGeom>
                  <a:rect b="b" l="l" r="r" t="t"/>
                  <a:pathLst>
                    <a:path extrusionOk="0" h="9525" w="9525">
                      <a:moveTo>
                        <a:pt x="1" y="0"/>
                      </a:moveTo>
                      <a:lnTo>
                        <a:pt x="1" y="9524"/>
                      </a:lnTo>
                      <a:lnTo>
                        <a:pt x="9525" y="9524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6" name="Google Shape;1276;p26"/>
                <p:cNvSpPr/>
                <p:nvPr/>
              </p:nvSpPr>
              <p:spPr>
                <a:xfrm flipH="1">
                  <a:off x="8505377" y="3852383"/>
                  <a:ext cx="85012" cy="74390"/>
                </a:xfrm>
                <a:custGeom>
                  <a:rect b="b" l="l" r="r" t="t"/>
                  <a:pathLst>
                    <a:path extrusionOk="0" h="9525" w="10885">
                      <a:moveTo>
                        <a:pt x="0" y="0"/>
                      </a:moveTo>
                      <a:lnTo>
                        <a:pt x="0" y="9524"/>
                      </a:lnTo>
                      <a:lnTo>
                        <a:pt x="10885" y="9524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7" name="Google Shape;1277;p26"/>
                <p:cNvSpPr/>
                <p:nvPr/>
              </p:nvSpPr>
              <p:spPr>
                <a:xfrm flipH="1">
                  <a:off x="8590359" y="3852383"/>
                  <a:ext cx="95641" cy="74390"/>
                </a:xfrm>
                <a:custGeom>
                  <a:rect b="b" l="l" r="r" t="t"/>
                  <a:pathLst>
                    <a:path extrusionOk="0" h="9525" w="12246">
                      <a:moveTo>
                        <a:pt x="0" y="0"/>
                      </a:moveTo>
                      <a:lnTo>
                        <a:pt x="0" y="9524"/>
                      </a:lnTo>
                      <a:lnTo>
                        <a:pt x="12245" y="9524"/>
                      </a:lnTo>
                      <a:lnTo>
                        <a:pt x="1224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8" name="Google Shape;1278;p26"/>
                <p:cNvSpPr/>
                <p:nvPr/>
              </p:nvSpPr>
              <p:spPr>
                <a:xfrm flipH="1">
                  <a:off x="7230575" y="4192329"/>
                  <a:ext cx="85012" cy="85020"/>
                </a:xfrm>
                <a:custGeom>
                  <a:rect b="b" l="l" r="r" t="t"/>
                  <a:pathLst>
                    <a:path extrusionOk="0" h="10886" w="10885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10885" y="1088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9" name="Google Shape;1279;p26"/>
                <p:cNvSpPr/>
                <p:nvPr/>
              </p:nvSpPr>
              <p:spPr>
                <a:xfrm flipH="1">
                  <a:off x="7230575" y="4117963"/>
                  <a:ext cx="85012" cy="74390"/>
                </a:xfrm>
                <a:custGeom>
                  <a:rect b="b" l="l" r="r" t="t"/>
                  <a:pathLst>
                    <a:path extrusionOk="0" h="9525" w="10885">
                      <a:moveTo>
                        <a:pt x="0" y="1"/>
                      </a:moveTo>
                      <a:lnTo>
                        <a:pt x="0" y="9525"/>
                      </a:lnTo>
                      <a:lnTo>
                        <a:pt x="10885" y="952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80" name="Google Shape;1280;p26"/>
                <p:cNvSpPr/>
                <p:nvPr/>
              </p:nvSpPr>
              <p:spPr>
                <a:xfrm flipH="1">
                  <a:off x="7230575" y="4022352"/>
                  <a:ext cx="85012" cy="95641"/>
                </a:xfrm>
                <a:custGeom>
                  <a:rect b="b" l="l" r="r" t="t"/>
                  <a:pathLst>
                    <a:path extrusionOk="0" h="12246" w="10885">
                      <a:moveTo>
                        <a:pt x="0" y="1"/>
                      </a:moveTo>
                      <a:lnTo>
                        <a:pt x="0" y="12246"/>
                      </a:lnTo>
                      <a:lnTo>
                        <a:pt x="10885" y="12246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81" name="Google Shape;1281;p26"/>
                <p:cNvSpPr/>
                <p:nvPr/>
              </p:nvSpPr>
              <p:spPr>
                <a:xfrm flipH="1">
                  <a:off x="7230575" y="3937368"/>
                  <a:ext cx="85012" cy="85012"/>
                </a:xfrm>
                <a:custGeom>
                  <a:rect b="b" l="l" r="r" t="t"/>
                  <a:pathLst>
                    <a:path extrusionOk="0" h="10885" w="10885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10885" y="1088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82" name="Google Shape;1282;p26"/>
                <p:cNvSpPr/>
                <p:nvPr/>
              </p:nvSpPr>
              <p:spPr>
                <a:xfrm flipH="1">
                  <a:off x="7230575" y="3863002"/>
                  <a:ext cx="85012" cy="74390"/>
                </a:xfrm>
                <a:custGeom>
                  <a:rect b="b" l="l" r="r" t="t"/>
                  <a:pathLst>
                    <a:path extrusionOk="0" h="9525" w="10885">
                      <a:moveTo>
                        <a:pt x="0" y="0"/>
                      </a:moveTo>
                      <a:lnTo>
                        <a:pt x="0" y="9525"/>
                      </a:lnTo>
                      <a:lnTo>
                        <a:pt x="10885" y="9525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83" name="Google Shape;1283;p26"/>
                <p:cNvSpPr/>
                <p:nvPr/>
              </p:nvSpPr>
              <p:spPr>
                <a:xfrm flipH="1">
                  <a:off x="7400551" y="3767391"/>
                  <a:ext cx="85012" cy="85020"/>
                </a:xfrm>
                <a:custGeom>
                  <a:rect b="b" l="l" r="r" t="t"/>
                  <a:pathLst>
                    <a:path extrusionOk="0" h="10886" w="10885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10885" y="1088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84" name="Google Shape;1284;p26"/>
                <p:cNvSpPr/>
                <p:nvPr/>
              </p:nvSpPr>
              <p:spPr>
                <a:xfrm flipH="1">
                  <a:off x="7485535" y="3767391"/>
                  <a:ext cx="85012" cy="85020"/>
                </a:xfrm>
                <a:custGeom>
                  <a:rect b="b" l="l" r="r" t="t"/>
                  <a:pathLst>
                    <a:path extrusionOk="0" h="10886" w="10885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10884" y="10885"/>
                      </a:lnTo>
                      <a:lnTo>
                        <a:pt x="1088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85" name="Google Shape;1285;p26"/>
                <p:cNvSpPr/>
                <p:nvPr/>
              </p:nvSpPr>
              <p:spPr>
                <a:xfrm flipH="1">
                  <a:off x="7570520" y="3767391"/>
                  <a:ext cx="85020" cy="85020"/>
                </a:xfrm>
                <a:custGeom>
                  <a:rect b="b" l="l" r="r" t="t"/>
                  <a:pathLst>
                    <a:path extrusionOk="0" h="10886" w="10886">
                      <a:moveTo>
                        <a:pt x="1" y="1"/>
                      </a:moveTo>
                      <a:lnTo>
                        <a:pt x="1" y="10885"/>
                      </a:lnTo>
                      <a:lnTo>
                        <a:pt x="10885" y="1088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86" name="Google Shape;1286;p26"/>
                <p:cNvSpPr/>
                <p:nvPr/>
              </p:nvSpPr>
              <p:spPr>
                <a:xfrm flipH="1">
                  <a:off x="7740496" y="3767391"/>
                  <a:ext cx="85020" cy="85020"/>
                </a:xfrm>
                <a:custGeom>
                  <a:rect b="b" l="l" r="r" t="t"/>
                  <a:pathLst>
                    <a:path extrusionOk="0" h="10886" w="10886">
                      <a:moveTo>
                        <a:pt x="1" y="1"/>
                      </a:moveTo>
                      <a:lnTo>
                        <a:pt x="1" y="10885"/>
                      </a:lnTo>
                      <a:lnTo>
                        <a:pt x="10885" y="1088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87" name="Google Shape;1287;p26"/>
                <p:cNvSpPr/>
                <p:nvPr/>
              </p:nvSpPr>
              <p:spPr>
                <a:xfrm flipH="1">
                  <a:off x="7825485" y="3767391"/>
                  <a:ext cx="95633" cy="85020"/>
                </a:xfrm>
                <a:custGeom>
                  <a:rect b="b" l="l" r="r" t="t"/>
                  <a:pathLst>
                    <a:path extrusionOk="0" h="10886" w="12245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12245" y="10885"/>
                      </a:lnTo>
                      <a:lnTo>
                        <a:pt x="1224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88" name="Google Shape;1288;p26"/>
                <p:cNvSpPr/>
                <p:nvPr/>
              </p:nvSpPr>
              <p:spPr>
                <a:xfrm flipH="1">
                  <a:off x="7921094" y="3767391"/>
                  <a:ext cx="74382" cy="85020"/>
                </a:xfrm>
                <a:custGeom>
                  <a:rect b="b" l="l" r="r" t="t"/>
                  <a:pathLst>
                    <a:path extrusionOk="0" h="10886" w="9524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9523" y="10885"/>
                      </a:lnTo>
                      <a:lnTo>
                        <a:pt x="952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89" name="Google Shape;1289;p26"/>
                <p:cNvSpPr/>
                <p:nvPr/>
              </p:nvSpPr>
              <p:spPr>
                <a:xfrm flipH="1">
                  <a:off x="7995449" y="3767391"/>
                  <a:ext cx="85020" cy="85020"/>
                </a:xfrm>
                <a:custGeom>
                  <a:rect b="b" l="l" r="r" t="t"/>
                  <a:pathLst>
                    <a:path extrusionOk="0" h="10886" w="10886">
                      <a:moveTo>
                        <a:pt x="1" y="1"/>
                      </a:moveTo>
                      <a:lnTo>
                        <a:pt x="1" y="10885"/>
                      </a:lnTo>
                      <a:lnTo>
                        <a:pt x="10885" y="1088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90" name="Google Shape;1290;p26"/>
                <p:cNvSpPr/>
                <p:nvPr/>
              </p:nvSpPr>
              <p:spPr>
                <a:xfrm flipH="1">
                  <a:off x="8080438" y="3767391"/>
                  <a:ext cx="95649" cy="85020"/>
                </a:xfrm>
                <a:custGeom>
                  <a:rect b="b" l="l" r="r" t="t"/>
                  <a:pathLst>
                    <a:path extrusionOk="0" h="10886" w="12247">
                      <a:moveTo>
                        <a:pt x="1" y="1"/>
                      </a:moveTo>
                      <a:lnTo>
                        <a:pt x="1" y="10885"/>
                      </a:lnTo>
                      <a:lnTo>
                        <a:pt x="12247" y="10885"/>
                      </a:lnTo>
                      <a:lnTo>
                        <a:pt x="1224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91" name="Google Shape;1291;p26"/>
                <p:cNvSpPr/>
                <p:nvPr/>
              </p:nvSpPr>
              <p:spPr>
                <a:xfrm flipH="1">
                  <a:off x="8176054" y="3767391"/>
                  <a:ext cx="74390" cy="85020"/>
                </a:xfrm>
                <a:custGeom>
                  <a:rect b="b" l="l" r="r" t="t"/>
                  <a:pathLst>
                    <a:path extrusionOk="0" h="10886" w="9525">
                      <a:moveTo>
                        <a:pt x="1" y="1"/>
                      </a:moveTo>
                      <a:lnTo>
                        <a:pt x="1" y="10885"/>
                      </a:lnTo>
                      <a:lnTo>
                        <a:pt x="9525" y="10885"/>
                      </a:lnTo>
                      <a:lnTo>
                        <a:pt x="952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92" name="Google Shape;1292;p26"/>
                <p:cNvSpPr/>
                <p:nvPr/>
              </p:nvSpPr>
              <p:spPr>
                <a:xfrm flipH="1">
                  <a:off x="8250417" y="3767391"/>
                  <a:ext cx="85012" cy="85020"/>
                </a:xfrm>
                <a:custGeom>
                  <a:rect b="b" l="l" r="r" t="t"/>
                  <a:pathLst>
                    <a:path extrusionOk="0" h="10886" w="10885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10885" y="1088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93" name="Google Shape;1293;p26"/>
                <p:cNvSpPr/>
                <p:nvPr/>
              </p:nvSpPr>
              <p:spPr>
                <a:xfrm flipH="1">
                  <a:off x="8335399" y="3767391"/>
                  <a:ext cx="95641" cy="85020"/>
                </a:xfrm>
                <a:custGeom>
                  <a:rect b="b" l="l" r="r" t="t"/>
                  <a:pathLst>
                    <a:path extrusionOk="0" h="10886" w="12246">
                      <a:moveTo>
                        <a:pt x="1" y="1"/>
                      </a:moveTo>
                      <a:lnTo>
                        <a:pt x="1" y="10885"/>
                      </a:lnTo>
                      <a:lnTo>
                        <a:pt x="12245" y="10885"/>
                      </a:lnTo>
                      <a:lnTo>
                        <a:pt x="1224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94" name="Google Shape;1294;p26"/>
                <p:cNvSpPr/>
                <p:nvPr/>
              </p:nvSpPr>
              <p:spPr>
                <a:xfrm flipH="1">
                  <a:off x="8431015" y="3767391"/>
                  <a:ext cx="74390" cy="85020"/>
                </a:xfrm>
                <a:custGeom>
                  <a:rect b="b" l="l" r="r" t="t"/>
                  <a:pathLst>
                    <a:path extrusionOk="0" h="10886" w="9525">
                      <a:moveTo>
                        <a:pt x="1" y="1"/>
                      </a:moveTo>
                      <a:lnTo>
                        <a:pt x="1" y="10885"/>
                      </a:lnTo>
                      <a:lnTo>
                        <a:pt x="9525" y="10885"/>
                      </a:lnTo>
                      <a:lnTo>
                        <a:pt x="952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95" name="Google Shape;1295;p26"/>
                <p:cNvSpPr/>
                <p:nvPr/>
              </p:nvSpPr>
              <p:spPr>
                <a:xfrm flipH="1">
                  <a:off x="8505377" y="3767391"/>
                  <a:ext cx="85012" cy="85020"/>
                </a:xfrm>
                <a:custGeom>
                  <a:rect b="b" l="l" r="r" t="t"/>
                  <a:pathLst>
                    <a:path extrusionOk="0" h="10886" w="10885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10885" y="1088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96" name="Google Shape;1296;p26"/>
                <p:cNvSpPr/>
                <p:nvPr/>
              </p:nvSpPr>
              <p:spPr>
                <a:xfrm flipH="1">
                  <a:off x="8590359" y="3767391"/>
                  <a:ext cx="95641" cy="85020"/>
                </a:xfrm>
                <a:custGeom>
                  <a:rect b="b" l="l" r="r" t="t"/>
                  <a:pathLst>
                    <a:path extrusionOk="0" h="10886" w="12246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12245" y="10885"/>
                      </a:lnTo>
                      <a:lnTo>
                        <a:pt x="1224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97" name="Google Shape;1297;p26"/>
                <p:cNvSpPr/>
                <p:nvPr/>
              </p:nvSpPr>
              <p:spPr>
                <a:xfrm flipH="1">
                  <a:off x="8176054" y="3671779"/>
                  <a:ext cx="74390" cy="95641"/>
                </a:xfrm>
                <a:custGeom>
                  <a:rect b="b" l="l" r="r" t="t"/>
                  <a:pathLst>
                    <a:path extrusionOk="0" h="12246" w="9525">
                      <a:moveTo>
                        <a:pt x="1" y="1"/>
                      </a:moveTo>
                      <a:lnTo>
                        <a:pt x="1" y="12246"/>
                      </a:lnTo>
                      <a:lnTo>
                        <a:pt x="9525" y="12246"/>
                      </a:lnTo>
                      <a:lnTo>
                        <a:pt x="952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98" name="Google Shape;1298;p26"/>
                <p:cNvSpPr/>
                <p:nvPr/>
              </p:nvSpPr>
              <p:spPr>
                <a:xfrm flipH="1">
                  <a:off x="8250417" y="3671779"/>
                  <a:ext cx="85012" cy="95641"/>
                </a:xfrm>
                <a:custGeom>
                  <a:rect b="b" l="l" r="r" t="t"/>
                  <a:pathLst>
                    <a:path extrusionOk="0" h="12246" w="10885">
                      <a:moveTo>
                        <a:pt x="0" y="1"/>
                      </a:moveTo>
                      <a:lnTo>
                        <a:pt x="0" y="12246"/>
                      </a:lnTo>
                      <a:lnTo>
                        <a:pt x="10885" y="12246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99" name="Google Shape;1299;p26"/>
                <p:cNvSpPr/>
                <p:nvPr/>
              </p:nvSpPr>
              <p:spPr>
                <a:xfrm flipH="1">
                  <a:off x="8335399" y="3671779"/>
                  <a:ext cx="95641" cy="95641"/>
                </a:xfrm>
                <a:custGeom>
                  <a:rect b="b" l="l" r="r" t="t"/>
                  <a:pathLst>
                    <a:path extrusionOk="0" h="12246" w="12246">
                      <a:moveTo>
                        <a:pt x="1" y="1"/>
                      </a:moveTo>
                      <a:lnTo>
                        <a:pt x="1" y="12246"/>
                      </a:lnTo>
                      <a:lnTo>
                        <a:pt x="12245" y="12246"/>
                      </a:lnTo>
                      <a:lnTo>
                        <a:pt x="1224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00" name="Google Shape;1300;p26"/>
                <p:cNvSpPr/>
                <p:nvPr/>
              </p:nvSpPr>
              <p:spPr>
                <a:xfrm flipH="1">
                  <a:off x="8431015" y="3671779"/>
                  <a:ext cx="74390" cy="95641"/>
                </a:xfrm>
                <a:custGeom>
                  <a:rect b="b" l="l" r="r" t="t"/>
                  <a:pathLst>
                    <a:path extrusionOk="0" h="12246" w="9525">
                      <a:moveTo>
                        <a:pt x="1" y="1"/>
                      </a:moveTo>
                      <a:lnTo>
                        <a:pt x="1" y="12246"/>
                      </a:lnTo>
                      <a:lnTo>
                        <a:pt x="9525" y="12246"/>
                      </a:lnTo>
                      <a:lnTo>
                        <a:pt x="952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01" name="Google Shape;1301;p26"/>
                <p:cNvSpPr/>
                <p:nvPr/>
              </p:nvSpPr>
              <p:spPr>
                <a:xfrm flipH="1">
                  <a:off x="8505377" y="3671779"/>
                  <a:ext cx="85012" cy="95641"/>
                </a:xfrm>
                <a:custGeom>
                  <a:rect b="b" l="l" r="r" t="t"/>
                  <a:pathLst>
                    <a:path extrusionOk="0" h="12246" w="10885">
                      <a:moveTo>
                        <a:pt x="0" y="1"/>
                      </a:moveTo>
                      <a:lnTo>
                        <a:pt x="0" y="12246"/>
                      </a:lnTo>
                      <a:lnTo>
                        <a:pt x="10885" y="12246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02" name="Google Shape;1302;p26"/>
                <p:cNvSpPr/>
                <p:nvPr/>
              </p:nvSpPr>
              <p:spPr>
                <a:xfrm flipH="1">
                  <a:off x="8590359" y="3671779"/>
                  <a:ext cx="95641" cy="95641"/>
                </a:xfrm>
                <a:custGeom>
                  <a:rect b="b" l="l" r="r" t="t"/>
                  <a:pathLst>
                    <a:path extrusionOk="0" h="12246" w="12246">
                      <a:moveTo>
                        <a:pt x="0" y="1"/>
                      </a:moveTo>
                      <a:lnTo>
                        <a:pt x="0" y="12246"/>
                      </a:lnTo>
                      <a:lnTo>
                        <a:pt x="12245" y="12246"/>
                      </a:lnTo>
                      <a:lnTo>
                        <a:pt x="1224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03" name="Google Shape;1303;p26"/>
                <p:cNvSpPr/>
                <p:nvPr/>
              </p:nvSpPr>
              <p:spPr>
                <a:xfrm flipH="1">
                  <a:off x="8080438" y="3597414"/>
                  <a:ext cx="95649" cy="74390"/>
                </a:xfrm>
                <a:custGeom>
                  <a:rect b="b" l="l" r="r" t="t"/>
                  <a:pathLst>
                    <a:path extrusionOk="0" h="9525" w="12247">
                      <a:moveTo>
                        <a:pt x="1" y="1"/>
                      </a:moveTo>
                      <a:lnTo>
                        <a:pt x="1" y="9525"/>
                      </a:lnTo>
                      <a:lnTo>
                        <a:pt x="12247" y="9525"/>
                      </a:lnTo>
                      <a:lnTo>
                        <a:pt x="1224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04" name="Google Shape;1304;p26"/>
                <p:cNvSpPr/>
                <p:nvPr/>
              </p:nvSpPr>
              <p:spPr>
                <a:xfrm flipH="1">
                  <a:off x="8176054" y="3597414"/>
                  <a:ext cx="74390" cy="74390"/>
                </a:xfrm>
                <a:custGeom>
                  <a:rect b="b" l="l" r="r" t="t"/>
                  <a:pathLst>
                    <a:path extrusionOk="0" h="9525" w="9525">
                      <a:moveTo>
                        <a:pt x="1" y="1"/>
                      </a:moveTo>
                      <a:lnTo>
                        <a:pt x="1" y="9525"/>
                      </a:lnTo>
                      <a:lnTo>
                        <a:pt x="9525" y="9525"/>
                      </a:lnTo>
                      <a:lnTo>
                        <a:pt x="952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05" name="Google Shape;1305;p26"/>
                <p:cNvSpPr/>
                <p:nvPr/>
              </p:nvSpPr>
              <p:spPr>
                <a:xfrm flipH="1">
                  <a:off x="8250417" y="3597414"/>
                  <a:ext cx="85012" cy="74390"/>
                </a:xfrm>
                <a:custGeom>
                  <a:rect b="b" l="l" r="r" t="t"/>
                  <a:pathLst>
                    <a:path extrusionOk="0" h="9525" w="10885">
                      <a:moveTo>
                        <a:pt x="0" y="1"/>
                      </a:moveTo>
                      <a:lnTo>
                        <a:pt x="0" y="9525"/>
                      </a:lnTo>
                      <a:lnTo>
                        <a:pt x="10885" y="952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06" name="Google Shape;1306;p26"/>
                <p:cNvSpPr/>
                <p:nvPr/>
              </p:nvSpPr>
              <p:spPr>
                <a:xfrm flipH="1">
                  <a:off x="8335399" y="3597414"/>
                  <a:ext cx="95641" cy="74390"/>
                </a:xfrm>
                <a:custGeom>
                  <a:rect b="b" l="l" r="r" t="t"/>
                  <a:pathLst>
                    <a:path extrusionOk="0" h="9525" w="12246">
                      <a:moveTo>
                        <a:pt x="1" y="1"/>
                      </a:moveTo>
                      <a:lnTo>
                        <a:pt x="1" y="9525"/>
                      </a:lnTo>
                      <a:lnTo>
                        <a:pt x="12245" y="9525"/>
                      </a:lnTo>
                      <a:lnTo>
                        <a:pt x="1224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07" name="Google Shape;1307;p26"/>
                <p:cNvSpPr/>
                <p:nvPr/>
              </p:nvSpPr>
              <p:spPr>
                <a:xfrm flipH="1">
                  <a:off x="8431015" y="3597414"/>
                  <a:ext cx="74390" cy="74390"/>
                </a:xfrm>
                <a:custGeom>
                  <a:rect b="b" l="l" r="r" t="t"/>
                  <a:pathLst>
                    <a:path extrusionOk="0" h="9525" w="9525">
                      <a:moveTo>
                        <a:pt x="1" y="1"/>
                      </a:moveTo>
                      <a:lnTo>
                        <a:pt x="1" y="9525"/>
                      </a:lnTo>
                      <a:lnTo>
                        <a:pt x="9525" y="9525"/>
                      </a:lnTo>
                      <a:lnTo>
                        <a:pt x="952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08" name="Google Shape;1308;p26"/>
                <p:cNvSpPr/>
                <p:nvPr/>
              </p:nvSpPr>
              <p:spPr>
                <a:xfrm flipH="1">
                  <a:off x="8505377" y="3597414"/>
                  <a:ext cx="85012" cy="74390"/>
                </a:xfrm>
                <a:custGeom>
                  <a:rect b="b" l="l" r="r" t="t"/>
                  <a:pathLst>
                    <a:path extrusionOk="0" h="9525" w="10885">
                      <a:moveTo>
                        <a:pt x="0" y="1"/>
                      </a:moveTo>
                      <a:lnTo>
                        <a:pt x="0" y="9525"/>
                      </a:lnTo>
                      <a:lnTo>
                        <a:pt x="10885" y="9525"/>
                      </a:lnTo>
                      <a:lnTo>
                        <a:pt x="1088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09" name="Google Shape;1309;p26"/>
                <p:cNvSpPr/>
                <p:nvPr/>
              </p:nvSpPr>
              <p:spPr>
                <a:xfrm flipH="1">
                  <a:off x="8590359" y="3597414"/>
                  <a:ext cx="95641" cy="74390"/>
                </a:xfrm>
                <a:custGeom>
                  <a:rect b="b" l="l" r="r" t="t"/>
                  <a:pathLst>
                    <a:path extrusionOk="0" h="9525" w="12246">
                      <a:moveTo>
                        <a:pt x="0" y="1"/>
                      </a:moveTo>
                      <a:lnTo>
                        <a:pt x="0" y="9525"/>
                      </a:lnTo>
                      <a:lnTo>
                        <a:pt x="12245" y="9525"/>
                      </a:lnTo>
                      <a:lnTo>
                        <a:pt x="1224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10" name="Google Shape;1310;p26"/>
                <p:cNvSpPr/>
                <p:nvPr/>
              </p:nvSpPr>
              <p:spPr>
                <a:xfrm flipH="1">
                  <a:off x="8685973" y="3693026"/>
                  <a:ext cx="85012" cy="74390"/>
                </a:xfrm>
                <a:custGeom>
                  <a:rect b="b" l="l" r="r" t="t"/>
                  <a:pathLst>
                    <a:path extrusionOk="0" h="9525" w="10885">
                      <a:moveTo>
                        <a:pt x="0" y="0"/>
                      </a:moveTo>
                      <a:lnTo>
                        <a:pt x="0" y="9525"/>
                      </a:lnTo>
                      <a:lnTo>
                        <a:pt x="10884" y="9525"/>
                      </a:lnTo>
                      <a:lnTo>
                        <a:pt x="1088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11" name="Google Shape;1311;p26"/>
                <p:cNvSpPr/>
                <p:nvPr/>
              </p:nvSpPr>
              <p:spPr>
                <a:xfrm flipH="1">
                  <a:off x="8685973" y="3852383"/>
                  <a:ext cx="85012" cy="85012"/>
                </a:xfrm>
                <a:custGeom>
                  <a:rect b="b" l="l" r="r" t="t"/>
                  <a:pathLst>
                    <a:path extrusionOk="0" h="10885" w="10885">
                      <a:moveTo>
                        <a:pt x="0" y="0"/>
                      </a:moveTo>
                      <a:lnTo>
                        <a:pt x="0" y="10885"/>
                      </a:lnTo>
                      <a:lnTo>
                        <a:pt x="10884" y="10885"/>
                      </a:lnTo>
                      <a:lnTo>
                        <a:pt x="1088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12" name="Google Shape;1312;p26"/>
                <p:cNvSpPr/>
                <p:nvPr/>
              </p:nvSpPr>
              <p:spPr>
                <a:xfrm flipH="1">
                  <a:off x="8685973" y="3937368"/>
                  <a:ext cx="85012" cy="85012"/>
                </a:xfrm>
                <a:custGeom>
                  <a:rect b="b" l="l" r="r" t="t"/>
                  <a:pathLst>
                    <a:path extrusionOk="0" h="10885" w="10885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10884" y="10885"/>
                      </a:lnTo>
                      <a:lnTo>
                        <a:pt x="1088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13" name="Google Shape;1313;p26"/>
                <p:cNvSpPr/>
                <p:nvPr/>
              </p:nvSpPr>
              <p:spPr>
                <a:xfrm flipH="1">
                  <a:off x="8685973" y="4022352"/>
                  <a:ext cx="85012" cy="85020"/>
                </a:xfrm>
                <a:custGeom>
                  <a:rect b="b" l="l" r="r" t="t"/>
                  <a:pathLst>
                    <a:path extrusionOk="0" h="10886" w="10885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10884" y="10885"/>
                      </a:lnTo>
                      <a:lnTo>
                        <a:pt x="1088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14" name="Google Shape;1314;p26"/>
                <p:cNvSpPr/>
                <p:nvPr/>
              </p:nvSpPr>
              <p:spPr>
                <a:xfrm flipH="1">
                  <a:off x="8685973" y="4107344"/>
                  <a:ext cx="85012" cy="85012"/>
                </a:xfrm>
                <a:custGeom>
                  <a:rect b="b" l="l" r="r" t="t"/>
                  <a:pathLst>
                    <a:path extrusionOk="0" h="10885" w="10885">
                      <a:moveTo>
                        <a:pt x="0" y="0"/>
                      </a:moveTo>
                      <a:lnTo>
                        <a:pt x="0" y="10885"/>
                      </a:lnTo>
                      <a:lnTo>
                        <a:pt x="10884" y="10885"/>
                      </a:lnTo>
                      <a:lnTo>
                        <a:pt x="1088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15" name="Google Shape;1315;p26"/>
                <p:cNvSpPr/>
                <p:nvPr/>
              </p:nvSpPr>
              <p:spPr>
                <a:xfrm flipH="1">
                  <a:off x="8685973" y="4192329"/>
                  <a:ext cx="85012" cy="85020"/>
                </a:xfrm>
                <a:custGeom>
                  <a:rect b="b" l="l" r="r" t="t"/>
                  <a:pathLst>
                    <a:path extrusionOk="0" h="10886" w="10885">
                      <a:moveTo>
                        <a:pt x="0" y="1"/>
                      </a:moveTo>
                      <a:lnTo>
                        <a:pt x="0" y="10885"/>
                      </a:lnTo>
                      <a:lnTo>
                        <a:pt x="10884" y="10885"/>
                      </a:lnTo>
                      <a:lnTo>
                        <a:pt x="1088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16" name="Google Shape;1316;p26"/>
                <p:cNvSpPr/>
                <p:nvPr/>
              </p:nvSpPr>
              <p:spPr>
                <a:xfrm flipH="1">
                  <a:off x="8080438" y="3501811"/>
                  <a:ext cx="95649" cy="95633"/>
                </a:xfrm>
                <a:custGeom>
                  <a:rect b="b" l="l" r="r" t="t"/>
                  <a:pathLst>
                    <a:path extrusionOk="0" h="12245" w="12247">
                      <a:moveTo>
                        <a:pt x="1" y="0"/>
                      </a:moveTo>
                      <a:lnTo>
                        <a:pt x="1" y="12245"/>
                      </a:lnTo>
                      <a:lnTo>
                        <a:pt x="12247" y="12245"/>
                      </a:lnTo>
                      <a:lnTo>
                        <a:pt x="1224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17" name="Google Shape;1317;p26"/>
                <p:cNvSpPr/>
                <p:nvPr/>
              </p:nvSpPr>
              <p:spPr>
                <a:xfrm flipH="1">
                  <a:off x="8335399" y="3501811"/>
                  <a:ext cx="95641" cy="95633"/>
                </a:xfrm>
                <a:custGeom>
                  <a:rect b="b" l="l" r="r" t="t"/>
                  <a:pathLst>
                    <a:path extrusionOk="0" h="12245" w="12246">
                      <a:moveTo>
                        <a:pt x="1" y="0"/>
                      </a:moveTo>
                      <a:lnTo>
                        <a:pt x="1" y="12245"/>
                      </a:lnTo>
                      <a:lnTo>
                        <a:pt x="12245" y="12245"/>
                      </a:lnTo>
                      <a:lnTo>
                        <a:pt x="1224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18" name="Google Shape;1318;p26"/>
                <p:cNvSpPr/>
                <p:nvPr/>
              </p:nvSpPr>
              <p:spPr>
                <a:xfrm flipH="1">
                  <a:off x="8431015" y="3501811"/>
                  <a:ext cx="74390" cy="95633"/>
                </a:xfrm>
                <a:custGeom>
                  <a:rect b="b" l="l" r="r" t="t"/>
                  <a:pathLst>
                    <a:path extrusionOk="0" h="12245" w="9525">
                      <a:moveTo>
                        <a:pt x="1" y="0"/>
                      </a:moveTo>
                      <a:lnTo>
                        <a:pt x="1" y="12245"/>
                      </a:lnTo>
                      <a:lnTo>
                        <a:pt x="9525" y="1224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19" name="Google Shape;1319;p26"/>
                <p:cNvSpPr/>
                <p:nvPr/>
              </p:nvSpPr>
              <p:spPr>
                <a:xfrm flipH="1">
                  <a:off x="8505377" y="3501811"/>
                  <a:ext cx="85012" cy="95633"/>
                </a:xfrm>
                <a:custGeom>
                  <a:rect b="b" l="l" r="r" t="t"/>
                  <a:pathLst>
                    <a:path extrusionOk="0" h="12245" w="10885">
                      <a:moveTo>
                        <a:pt x="0" y="0"/>
                      </a:moveTo>
                      <a:lnTo>
                        <a:pt x="0" y="12245"/>
                      </a:lnTo>
                      <a:lnTo>
                        <a:pt x="10885" y="12245"/>
                      </a:lnTo>
                      <a:lnTo>
                        <a:pt x="1088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20" name="Google Shape;1320;p26"/>
                <p:cNvSpPr/>
                <p:nvPr/>
              </p:nvSpPr>
              <p:spPr>
                <a:xfrm flipH="1">
                  <a:off x="8590359" y="3501811"/>
                  <a:ext cx="95641" cy="95633"/>
                </a:xfrm>
                <a:custGeom>
                  <a:rect b="b" l="l" r="r" t="t"/>
                  <a:pathLst>
                    <a:path extrusionOk="0" h="12245" w="12246">
                      <a:moveTo>
                        <a:pt x="0" y="0"/>
                      </a:moveTo>
                      <a:lnTo>
                        <a:pt x="0" y="12245"/>
                      </a:lnTo>
                      <a:lnTo>
                        <a:pt x="12245" y="12245"/>
                      </a:lnTo>
                      <a:lnTo>
                        <a:pt x="1224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 cmpd="sng" w="9525">
                  <a:solidFill>
                    <a:schemeClr val="accent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321" name="Google Shape;1321;p26"/>
            <p:cNvGrpSpPr/>
            <p:nvPr/>
          </p:nvGrpSpPr>
          <p:grpSpPr>
            <a:xfrm>
              <a:off x="414191" y="3387487"/>
              <a:ext cx="636299" cy="675799"/>
              <a:chOff x="6163859" y="4325295"/>
              <a:chExt cx="1007280" cy="1069810"/>
            </a:xfrm>
          </p:grpSpPr>
          <p:sp>
            <p:nvSpPr>
              <p:cNvPr id="1322" name="Google Shape;1322;p26"/>
              <p:cNvSpPr/>
              <p:nvPr/>
            </p:nvSpPr>
            <p:spPr>
              <a:xfrm>
                <a:off x="6719586" y="5332558"/>
                <a:ext cx="62541" cy="62546"/>
              </a:xfrm>
              <a:custGeom>
                <a:rect b="b" l="l" r="r" t="t"/>
                <a:pathLst>
                  <a:path extrusionOk="0" h="12246" w="12245">
                    <a:moveTo>
                      <a:pt x="0" y="0"/>
                    </a:moveTo>
                    <a:lnTo>
                      <a:pt x="0" y="12245"/>
                    </a:lnTo>
                    <a:lnTo>
                      <a:pt x="12245" y="1224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" name="Google Shape;1323;p26"/>
              <p:cNvSpPr/>
              <p:nvPr/>
            </p:nvSpPr>
            <p:spPr>
              <a:xfrm>
                <a:off x="6670963" y="5332558"/>
                <a:ext cx="48644" cy="62546"/>
              </a:xfrm>
              <a:custGeom>
                <a:rect b="b" l="l" r="r" t="t"/>
                <a:pathLst>
                  <a:path extrusionOk="0" h="12246" w="9524">
                    <a:moveTo>
                      <a:pt x="0" y="0"/>
                    </a:moveTo>
                    <a:lnTo>
                      <a:pt x="0" y="12245"/>
                    </a:lnTo>
                    <a:lnTo>
                      <a:pt x="9523" y="12245"/>
                    </a:lnTo>
                    <a:lnTo>
                      <a:pt x="9523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" name="Google Shape;1324;p26"/>
              <p:cNvSpPr/>
              <p:nvPr/>
            </p:nvSpPr>
            <p:spPr>
              <a:xfrm>
                <a:off x="6615387" y="5332558"/>
                <a:ext cx="55600" cy="62546"/>
              </a:xfrm>
              <a:custGeom>
                <a:rect b="b" l="l" r="r" t="t"/>
                <a:pathLst>
                  <a:path extrusionOk="0" h="12246" w="10886">
                    <a:moveTo>
                      <a:pt x="1" y="0"/>
                    </a:moveTo>
                    <a:lnTo>
                      <a:pt x="1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5" name="Google Shape;1325;p26"/>
              <p:cNvSpPr/>
              <p:nvPr/>
            </p:nvSpPr>
            <p:spPr>
              <a:xfrm>
                <a:off x="6552862" y="5332558"/>
                <a:ext cx="62552" cy="62546"/>
              </a:xfrm>
              <a:custGeom>
                <a:rect b="b" l="l" r="r" t="t"/>
                <a:pathLst>
                  <a:path extrusionOk="0" h="12246" w="12247">
                    <a:moveTo>
                      <a:pt x="1" y="0"/>
                    </a:moveTo>
                    <a:lnTo>
                      <a:pt x="1" y="12245"/>
                    </a:lnTo>
                    <a:lnTo>
                      <a:pt x="12247" y="12245"/>
                    </a:lnTo>
                    <a:lnTo>
                      <a:pt x="12247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6" name="Google Shape;1326;p26"/>
              <p:cNvSpPr/>
              <p:nvPr/>
            </p:nvSpPr>
            <p:spPr>
              <a:xfrm>
                <a:off x="6719586" y="5276982"/>
                <a:ext cx="62541" cy="55600"/>
              </a:xfrm>
              <a:custGeom>
                <a:rect b="b" l="l" r="r" t="t"/>
                <a:pathLst>
                  <a:path extrusionOk="0" h="10886" w="12245">
                    <a:moveTo>
                      <a:pt x="0" y="1"/>
                    </a:moveTo>
                    <a:lnTo>
                      <a:pt x="0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7" name="Google Shape;1327;p26"/>
              <p:cNvSpPr/>
              <p:nvPr/>
            </p:nvSpPr>
            <p:spPr>
              <a:xfrm>
                <a:off x="6670963" y="5276982"/>
                <a:ext cx="48644" cy="55600"/>
              </a:xfrm>
              <a:custGeom>
                <a:rect b="b" l="l" r="r" t="t"/>
                <a:pathLst>
                  <a:path extrusionOk="0" h="10886" w="9524">
                    <a:moveTo>
                      <a:pt x="0" y="1"/>
                    </a:moveTo>
                    <a:lnTo>
                      <a:pt x="0" y="10885"/>
                    </a:lnTo>
                    <a:lnTo>
                      <a:pt x="9523" y="10885"/>
                    </a:lnTo>
                    <a:lnTo>
                      <a:pt x="9523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8" name="Google Shape;1328;p26"/>
              <p:cNvSpPr/>
              <p:nvPr/>
            </p:nvSpPr>
            <p:spPr>
              <a:xfrm>
                <a:off x="6615387" y="5276982"/>
                <a:ext cx="55600" cy="5560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9" name="Google Shape;1329;p26"/>
              <p:cNvSpPr/>
              <p:nvPr/>
            </p:nvSpPr>
            <p:spPr>
              <a:xfrm>
                <a:off x="6552862" y="5276982"/>
                <a:ext cx="62552" cy="55600"/>
              </a:xfrm>
              <a:custGeom>
                <a:rect b="b" l="l" r="r" t="t"/>
                <a:pathLst>
                  <a:path extrusionOk="0" h="10886" w="12247">
                    <a:moveTo>
                      <a:pt x="1" y="1"/>
                    </a:moveTo>
                    <a:lnTo>
                      <a:pt x="1" y="10885"/>
                    </a:lnTo>
                    <a:lnTo>
                      <a:pt x="12247" y="10885"/>
                    </a:lnTo>
                    <a:lnTo>
                      <a:pt x="12247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0" name="Google Shape;1330;p26"/>
              <p:cNvSpPr/>
              <p:nvPr/>
            </p:nvSpPr>
            <p:spPr>
              <a:xfrm>
                <a:off x="6719586" y="5221411"/>
                <a:ext cx="62541" cy="55595"/>
              </a:xfrm>
              <a:custGeom>
                <a:rect b="b" l="l" r="r" t="t"/>
                <a:pathLst>
                  <a:path extrusionOk="0" h="10885" w="12245">
                    <a:moveTo>
                      <a:pt x="0" y="0"/>
                    </a:moveTo>
                    <a:lnTo>
                      <a:pt x="0" y="10885"/>
                    </a:lnTo>
                    <a:lnTo>
                      <a:pt x="12245" y="1088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1" name="Google Shape;1331;p26"/>
              <p:cNvSpPr/>
              <p:nvPr/>
            </p:nvSpPr>
            <p:spPr>
              <a:xfrm>
                <a:off x="6670963" y="5221411"/>
                <a:ext cx="48644" cy="55595"/>
              </a:xfrm>
              <a:custGeom>
                <a:rect b="b" l="l" r="r" t="t"/>
                <a:pathLst>
                  <a:path extrusionOk="0" h="10885" w="9524">
                    <a:moveTo>
                      <a:pt x="0" y="0"/>
                    </a:moveTo>
                    <a:lnTo>
                      <a:pt x="0" y="10885"/>
                    </a:lnTo>
                    <a:lnTo>
                      <a:pt x="9523" y="10885"/>
                    </a:lnTo>
                    <a:lnTo>
                      <a:pt x="9523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2" name="Google Shape;1332;p26"/>
              <p:cNvSpPr/>
              <p:nvPr/>
            </p:nvSpPr>
            <p:spPr>
              <a:xfrm>
                <a:off x="6615387" y="5221411"/>
                <a:ext cx="55600" cy="55595"/>
              </a:xfrm>
              <a:custGeom>
                <a:rect b="b" l="l" r="r" t="t"/>
                <a:pathLst>
                  <a:path extrusionOk="0" h="10885" w="10886">
                    <a:moveTo>
                      <a:pt x="1" y="0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3" name="Google Shape;1333;p26"/>
              <p:cNvSpPr/>
              <p:nvPr/>
            </p:nvSpPr>
            <p:spPr>
              <a:xfrm>
                <a:off x="6552862" y="5221411"/>
                <a:ext cx="62552" cy="55595"/>
              </a:xfrm>
              <a:custGeom>
                <a:rect b="b" l="l" r="r" t="t"/>
                <a:pathLst>
                  <a:path extrusionOk="0" h="10885" w="12247">
                    <a:moveTo>
                      <a:pt x="1" y="0"/>
                    </a:moveTo>
                    <a:lnTo>
                      <a:pt x="1" y="10885"/>
                    </a:lnTo>
                    <a:lnTo>
                      <a:pt x="12247" y="10885"/>
                    </a:lnTo>
                    <a:lnTo>
                      <a:pt x="12247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4" name="Google Shape;1334;p26"/>
              <p:cNvSpPr/>
              <p:nvPr/>
            </p:nvSpPr>
            <p:spPr>
              <a:xfrm>
                <a:off x="6719586" y="5165834"/>
                <a:ext cx="62541" cy="55600"/>
              </a:xfrm>
              <a:custGeom>
                <a:rect b="b" l="l" r="r" t="t"/>
                <a:pathLst>
                  <a:path extrusionOk="0" h="10886" w="12245">
                    <a:moveTo>
                      <a:pt x="0" y="1"/>
                    </a:moveTo>
                    <a:lnTo>
                      <a:pt x="0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5" name="Google Shape;1335;p26"/>
              <p:cNvSpPr/>
              <p:nvPr/>
            </p:nvSpPr>
            <p:spPr>
              <a:xfrm>
                <a:off x="6670963" y="5165834"/>
                <a:ext cx="48644" cy="55600"/>
              </a:xfrm>
              <a:custGeom>
                <a:rect b="b" l="l" r="r" t="t"/>
                <a:pathLst>
                  <a:path extrusionOk="0" h="10886" w="9524">
                    <a:moveTo>
                      <a:pt x="0" y="1"/>
                    </a:moveTo>
                    <a:lnTo>
                      <a:pt x="0" y="10885"/>
                    </a:lnTo>
                    <a:lnTo>
                      <a:pt x="9523" y="10885"/>
                    </a:lnTo>
                    <a:lnTo>
                      <a:pt x="9523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6" name="Google Shape;1336;p26"/>
              <p:cNvSpPr/>
              <p:nvPr/>
            </p:nvSpPr>
            <p:spPr>
              <a:xfrm>
                <a:off x="6615387" y="5165834"/>
                <a:ext cx="55600" cy="5560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7" name="Google Shape;1337;p26"/>
              <p:cNvSpPr/>
              <p:nvPr/>
            </p:nvSpPr>
            <p:spPr>
              <a:xfrm>
                <a:off x="6552862" y="5165834"/>
                <a:ext cx="62552" cy="55600"/>
              </a:xfrm>
              <a:custGeom>
                <a:rect b="b" l="l" r="r" t="t"/>
                <a:pathLst>
                  <a:path extrusionOk="0" h="10886" w="12247">
                    <a:moveTo>
                      <a:pt x="1" y="1"/>
                    </a:moveTo>
                    <a:lnTo>
                      <a:pt x="1" y="10885"/>
                    </a:lnTo>
                    <a:lnTo>
                      <a:pt x="12247" y="10885"/>
                    </a:lnTo>
                    <a:lnTo>
                      <a:pt x="12247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8" name="Google Shape;1338;p26"/>
              <p:cNvSpPr/>
              <p:nvPr/>
            </p:nvSpPr>
            <p:spPr>
              <a:xfrm>
                <a:off x="6719586" y="5110263"/>
                <a:ext cx="62541" cy="55595"/>
              </a:xfrm>
              <a:custGeom>
                <a:rect b="b" l="l" r="r" t="t"/>
                <a:pathLst>
                  <a:path extrusionOk="0" h="10885" w="12245">
                    <a:moveTo>
                      <a:pt x="0" y="1"/>
                    </a:moveTo>
                    <a:lnTo>
                      <a:pt x="0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9" name="Google Shape;1339;p26"/>
              <p:cNvSpPr/>
              <p:nvPr/>
            </p:nvSpPr>
            <p:spPr>
              <a:xfrm>
                <a:off x="6670963" y="5110263"/>
                <a:ext cx="48644" cy="55595"/>
              </a:xfrm>
              <a:custGeom>
                <a:rect b="b" l="l" r="r" t="t"/>
                <a:pathLst>
                  <a:path extrusionOk="0" h="10885" w="9524">
                    <a:moveTo>
                      <a:pt x="0" y="1"/>
                    </a:moveTo>
                    <a:lnTo>
                      <a:pt x="0" y="10885"/>
                    </a:lnTo>
                    <a:lnTo>
                      <a:pt x="9523" y="10885"/>
                    </a:lnTo>
                    <a:lnTo>
                      <a:pt x="9523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0" name="Google Shape;1340;p26"/>
              <p:cNvSpPr/>
              <p:nvPr/>
            </p:nvSpPr>
            <p:spPr>
              <a:xfrm>
                <a:off x="6615387" y="5110263"/>
                <a:ext cx="55600" cy="55595"/>
              </a:xfrm>
              <a:custGeom>
                <a:rect b="b" l="l" r="r" t="t"/>
                <a:pathLst>
                  <a:path extrusionOk="0" h="10885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1" name="Google Shape;1341;p26"/>
              <p:cNvSpPr/>
              <p:nvPr/>
            </p:nvSpPr>
            <p:spPr>
              <a:xfrm>
                <a:off x="6552862" y="5110263"/>
                <a:ext cx="62552" cy="55595"/>
              </a:xfrm>
              <a:custGeom>
                <a:rect b="b" l="l" r="r" t="t"/>
                <a:pathLst>
                  <a:path extrusionOk="0" h="10885" w="12247">
                    <a:moveTo>
                      <a:pt x="1" y="1"/>
                    </a:moveTo>
                    <a:lnTo>
                      <a:pt x="1" y="10885"/>
                    </a:lnTo>
                    <a:lnTo>
                      <a:pt x="12247" y="10885"/>
                    </a:lnTo>
                    <a:lnTo>
                      <a:pt x="12247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2" name="Google Shape;1342;p26"/>
              <p:cNvSpPr/>
              <p:nvPr/>
            </p:nvSpPr>
            <p:spPr>
              <a:xfrm>
                <a:off x="6837677" y="5054691"/>
                <a:ext cx="55595" cy="55595"/>
              </a:xfrm>
              <a:custGeom>
                <a:rect b="b" l="l" r="r" t="t"/>
                <a:pathLst>
                  <a:path extrusionOk="0" h="10885" w="10885">
                    <a:moveTo>
                      <a:pt x="0" y="0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3" name="Google Shape;1343;p26"/>
              <p:cNvSpPr/>
              <p:nvPr/>
            </p:nvSpPr>
            <p:spPr>
              <a:xfrm>
                <a:off x="6782101" y="5054691"/>
                <a:ext cx="55600" cy="55595"/>
              </a:xfrm>
              <a:custGeom>
                <a:rect b="b" l="l" r="r" t="t"/>
                <a:pathLst>
                  <a:path extrusionOk="0" h="10885" w="10886">
                    <a:moveTo>
                      <a:pt x="1" y="0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4" name="Google Shape;1344;p26"/>
              <p:cNvSpPr/>
              <p:nvPr/>
            </p:nvSpPr>
            <p:spPr>
              <a:xfrm>
                <a:off x="6719586" y="5054691"/>
                <a:ext cx="62541" cy="55595"/>
              </a:xfrm>
              <a:custGeom>
                <a:rect b="b" l="l" r="r" t="t"/>
                <a:pathLst>
                  <a:path extrusionOk="0" h="10885" w="12245">
                    <a:moveTo>
                      <a:pt x="0" y="0"/>
                    </a:moveTo>
                    <a:lnTo>
                      <a:pt x="0" y="10885"/>
                    </a:lnTo>
                    <a:lnTo>
                      <a:pt x="12245" y="1088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5" name="Google Shape;1345;p26"/>
              <p:cNvSpPr/>
              <p:nvPr/>
            </p:nvSpPr>
            <p:spPr>
              <a:xfrm>
                <a:off x="6670963" y="5054691"/>
                <a:ext cx="48644" cy="55595"/>
              </a:xfrm>
              <a:custGeom>
                <a:rect b="b" l="l" r="r" t="t"/>
                <a:pathLst>
                  <a:path extrusionOk="0" h="10885" w="9524">
                    <a:moveTo>
                      <a:pt x="0" y="0"/>
                    </a:moveTo>
                    <a:lnTo>
                      <a:pt x="0" y="10885"/>
                    </a:lnTo>
                    <a:lnTo>
                      <a:pt x="9523" y="10885"/>
                    </a:lnTo>
                    <a:lnTo>
                      <a:pt x="9523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6" name="Google Shape;1346;p26"/>
              <p:cNvSpPr/>
              <p:nvPr/>
            </p:nvSpPr>
            <p:spPr>
              <a:xfrm>
                <a:off x="6615387" y="5054691"/>
                <a:ext cx="55600" cy="55595"/>
              </a:xfrm>
              <a:custGeom>
                <a:rect b="b" l="l" r="r" t="t"/>
                <a:pathLst>
                  <a:path extrusionOk="0" h="10885" w="10886">
                    <a:moveTo>
                      <a:pt x="1" y="0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7" name="Google Shape;1347;p26"/>
              <p:cNvSpPr/>
              <p:nvPr/>
            </p:nvSpPr>
            <p:spPr>
              <a:xfrm>
                <a:off x="6552862" y="5054691"/>
                <a:ext cx="62552" cy="55595"/>
              </a:xfrm>
              <a:custGeom>
                <a:rect b="b" l="l" r="r" t="t"/>
                <a:pathLst>
                  <a:path extrusionOk="0" h="10885" w="12247">
                    <a:moveTo>
                      <a:pt x="1" y="0"/>
                    </a:moveTo>
                    <a:lnTo>
                      <a:pt x="1" y="10885"/>
                    </a:lnTo>
                    <a:lnTo>
                      <a:pt x="12247" y="10885"/>
                    </a:lnTo>
                    <a:lnTo>
                      <a:pt x="12247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8" name="Google Shape;1348;p26"/>
              <p:cNvSpPr/>
              <p:nvPr/>
            </p:nvSpPr>
            <p:spPr>
              <a:xfrm>
                <a:off x="6504240" y="5054691"/>
                <a:ext cx="48649" cy="55595"/>
              </a:xfrm>
              <a:custGeom>
                <a:rect b="b" l="l" r="r" t="t"/>
                <a:pathLst>
                  <a:path extrusionOk="0" h="10885" w="9525">
                    <a:moveTo>
                      <a:pt x="1" y="0"/>
                    </a:moveTo>
                    <a:lnTo>
                      <a:pt x="1" y="10885"/>
                    </a:lnTo>
                    <a:lnTo>
                      <a:pt x="9525" y="1088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9" name="Google Shape;1349;p26"/>
              <p:cNvSpPr/>
              <p:nvPr/>
            </p:nvSpPr>
            <p:spPr>
              <a:xfrm>
                <a:off x="6448669" y="5054691"/>
                <a:ext cx="55595" cy="55595"/>
              </a:xfrm>
              <a:custGeom>
                <a:rect b="b" l="l" r="r" t="t"/>
                <a:pathLst>
                  <a:path extrusionOk="0" h="10885" w="10885">
                    <a:moveTo>
                      <a:pt x="0" y="0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0" name="Google Shape;1350;p26"/>
              <p:cNvSpPr/>
              <p:nvPr/>
            </p:nvSpPr>
            <p:spPr>
              <a:xfrm>
                <a:off x="6386148" y="5054691"/>
                <a:ext cx="62546" cy="55595"/>
              </a:xfrm>
              <a:custGeom>
                <a:rect b="b" l="l" r="r" t="t"/>
                <a:pathLst>
                  <a:path extrusionOk="0" h="10885" w="12246">
                    <a:moveTo>
                      <a:pt x="1" y="0"/>
                    </a:moveTo>
                    <a:lnTo>
                      <a:pt x="1" y="10885"/>
                    </a:lnTo>
                    <a:lnTo>
                      <a:pt x="12245" y="1088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1" name="Google Shape;1351;p26"/>
              <p:cNvSpPr/>
              <p:nvPr/>
            </p:nvSpPr>
            <p:spPr>
              <a:xfrm>
                <a:off x="6837677" y="4999115"/>
                <a:ext cx="55595" cy="5560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2" name="Google Shape;1352;p26"/>
              <p:cNvSpPr/>
              <p:nvPr/>
            </p:nvSpPr>
            <p:spPr>
              <a:xfrm>
                <a:off x="6615387" y="4999115"/>
                <a:ext cx="55600" cy="5560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3" name="Google Shape;1353;p26"/>
              <p:cNvSpPr/>
              <p:nvPr/>
            </p:nvSpPr>
            <p:spPr>
              <a:xfrm>
                <a:off x="6386148" y="4999115"/>
                <a:ext cx="62546" cy="55600"/>
              </a:xfrm>
              <a:custGeom>
                <a:rect b="b" l="l" r="r" t="t"/>
                <a:pathLst>
                  <a:path extrusionOk="0" h="10886" w="12246">
                    <a:moveTo>
                      <a:pt x="1" y="1"/>
                    </a:moveTo>
                    <a:lnTo>
                      <a:pt x="1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4" name="Google Shape;1354;p26"/>
              <p:cNvSpPr/>
              <p:nvPr/>
            </p:nvSpPr>
            <p:spPr>
              <a:xfrm>
                <a:off x="6837677" y="4943544"/>
                <a:ext cx="55595" cy="55595"/>
              </a:xfrm>
              <a:custGeom>
                <a:rect b="b" l="l" r="r" t="t"/>
                <a:pathLst>
                  <a:path extrusionOk="0" h="10885" w="10885">
                    <a:moveTo>
                      <a:pt x="0" y="0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5" name="Google Shape;1355;p26"/>
              <p:cNvSpPr/>
              <p:nvPr/>
            </p:nvSpPr>
            <p:spPr>
              <a:xfrm>
                <a:off x="6615387" y="4943544"/>
                <a:ext cx="55600" cy="55595"/>
              </a:xfrm>
              <a:custGeom>
                <a:rect b="b" l="l" r="r" t="t"/>
                <a:pathLst>
                  <a:path extrusionOk="0" h="10885" w="10886">
                    <a:moveTo>
                      <a:pt x="1" y="0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6" name="Google Shape;1356;p26"/>
              <p:cNvSpPr/>
              <p:nvPr/>
            </p:nvSpPr>
            <p:spPr>
              <a:xfrm>
                <a:off x="6386148" y="4943544"/>
                <a:ext cx="62546" cy="55595"/>
              </a:xfrm>
              <a:custGeom>
                <a:rect b="b" l="l" r="r" t="t"/>
                <a:pathLst>
                  <a:path extrusionOk="0" h="10885" w="12246">
                    <a:moveTo>
                      <a:pt x="1" y="0"/>
                    </a:moveTo>
                    <a:lnTo>
                      <a:pt x="1" y="10885"/>
                    </a:lnTo>
                    <a:lnTo>
                      <a:pt x="12245" y="1088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7" name="Google Shape;1357;p26"/>
              <p:cNvSpPr/>
              <p:nvPr/>
            </p:nvSpPr>
            <p:spPr>
              <a:xfrm>
                <a:off x="6837677" y="4887972"/>
                <a:ext cx="55595" cy="5560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8" name="Google Shape;1358;p26"/>
              <p:cNvSpPr/>
              <p:nvPr/>
            </p:nvSpPr>
            <p:spPr>
              <a:xfrm>
                <a:off x="6615387" y="4887972"/>
                <a:ext cx="55600" cy="5560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9" name="Google Shape;1359;p26"/>
              <p:cNvSpPr/>
              <p:nvPr/>
            </p:nvSpPr>
            <p:spPr>
              <a:xfrm>
                <a:off x="6386148" y="4887972"/>
                <a:ext cx="62546" cy="55600"/>
              </a:xfrm>
              <a:custGeom>
                <a:rect b="b" l="l" r="r" t="t"/>
                <a:pathLst>
                  <a:path extrusionOk="0" h="10886" w="12246">
                    <a:moveTo>
                      <a:pt x="1" y="1"/>
                    </a:moveTo>
                    <a:lnTo>
                      <a:pt x="1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0" name="Google Shape;1360;p26"/>
              <p:cNvSpPr/>
              <p:nvPr/>
            </p:nvSpPr>
            <p:spPr>
              <a:xfrm>
                <a:off x="7059967" y="4832401"/>
                <a:ext cx="55600" cy="55590"/>
              </a:xfrm>
              <a:custGeom>
                <a:rect b="b" l="l" r="r" t="t"/>
                <a:pathLst>
                  <a:path extrusionOk="0" h="10884" w="10886">
                    <a:moveTo>
                      <a:pt x="1" y="0"/>
                    </a:moveTo>
                    <a:lnTo>
                      <a:pt x="1" y="10884"/>
                    </a:lnTo>
                    <a:lnTo>
                      <a:pt x="10885" y="1088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1" name="Google Shape;1361;p26"/>
              <p:cNvSpPr/>
              <p:nvPr/>
            </p:nvSpPr>
            <p:spPr>
              <a:xfrm>
                <a:off x="7004396" y="4832401"/>
                <a:ext cx="55595" cy="55590"/>
              </a:xfrm>
              <a:custGeom>
                <a:rect b="b" l="l" r="r" t="t"/>
                <a:pathLst>
                  <a:path extrusionOk="0" h="10884" w="10885">
                    <a:moveTo>
                      <a:pt x="0" y="0"/>
                    </a:moveTo>
                    <a:lnTo>
                      <a:pt x="0" y="10884"/>
                    </a:lnTo>
                    <a:lnTo>
                      <a:pt x="10885" y="1088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2" name="Google Shape;1362;p26"/>
              <p:cNvSpPr/>
              <p:nvPr/>
            </p:nvSpPr>
            <p:spPr>
              <a:xfrm>
                <a:off x="6948824" y="4832401"/>
                <a:ext cx="55595" cy="55590"/>
              </a:xfrm>
              <a:custGeom>
                <a:rect b="b" l="l" r="r" t="t"/>
                <a:pathLst>
                  <a:path extrusionOk="0" h="10884" w="10885">
                    <a:moveTo>
                      <a:pt x="0" y="0"/>
                    </a:moveTo>
                    <a:lnTo>
                      <a:pt x="0" y="10884"/>
                    </a:lnTo>
                    <a:lnTo>
                      <a:pt x="10884" y="10884"/>
                    </a:lnTo>
                    <a:lnTo>
                      <a:pt x="10884" y="0"/>
                    </a:ln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3" name="Google Shape;1363;p26"/>
              <p:cNvSpPr/>
              <p:nvPr/>
            </p:nvSpPr>
            <p:spPr>
              <a:xfrm>
                <a:off x="6893248" y="4832401"/>
                <a:ext cx="55600" cy="55590"/>
              </a:xfrm>
              <a:custGeom>
                <a:rect b="b" l="l" r="r" t="t"/>
                <a:pathLst>
                  <a:path extrusionOk="0" h="10884" w="10886">
                    <a:moveTo>
                      <a:pt x="1" y="0"/>
                    </a:moveTo>
                    <a:lnTo>
                      <a:pt x="1" y="10884"/>
                    </a:lnTo>
                    <a:lnTo>
                      <a:pt x="10885" y="1088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4" name="Google Shape;1364;p26"/>
              <p:cNvSpPr/>
              <p:nvPr/>
            </p:nvSpPr>
            <p:spPr>
              <a:xfrm>
                <a:off x="6837677" y="4832401"/>
                <a:ext cx="55595" cy="55590"/>
              </a:xfrm>
              <a:custGeom>
                <a:rect b="b" l="l" r="r" t="t"/>
                <a:pathLst>
                  <a:path extrusionOk="0" h="10884" w="10885">
                    <a:moveTo>
                      <a:pt x="0" y="0"/>
                    </a:moveTo>
                    <a:lnTo>
                      <a:pt x="0" y="10884"/>
                    </a:lnTo>
                    <a:lnTo>
                      <a:pt x="10885" y="1088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5" name="Google Shape;1365;p26"/>
              <p:cNvSpPr/>
              <p:nvPr/>
            </p:nvSpPr>
            <p:spPr>
              <a:xfrm>
                <a:off x="6782101" y="4832401"/>
                <a:ext cx="55600" cy="55590"/>
              </a:xfrm>
              <a:custGeom>
                <a:rect b="b" l="l" r="r" t="t"/>
                <a:pathLst>
                  <a:path extrusionOk="0" h="10884" w="10886">
                    <a:moveTo>
                      <a:pt x="1" y="0"/>
                    </a:moveTo>
                    <a:lnTo>
                      <a:pt x="1" y="10884"/>
                    </a:lnTo>
                    <a:lnTo>
                      <a:pt x="10885" y="1088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6" name="Google Shape;1366;p26"/>
              <p:cNvSpPr/>
              <p:nvPr/>
            </p:nvSpPr>
            <p:spPr>
              <a:xfrm>
                <a:off x="6719586" y="4832401"/>
                <a:ext cx="62541" cy="55590"/>
              </a:xfrm>
              <a:custGeom>
                <a:rect b="b" l="l" r="r" t="t"/>
                <a:pathLst>
                  <a:path extrusionOk="0" h="10884" w="12245">
                    <a:moveTo>
                      <a:pt x="0" y="0"/>
                    </a:moveTo>
                    <a:lnTo>
                      <a:pt x="0" y="10884"/>
                    </a:lnTo>
                    <a:lnTo>
                      <a:pt x="12245" y="10884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7" name="Google Shape;1367;p26"/>
              <p:cNvSpPr/>
              <p:nvPr/>
            </p:nvSpPr>
            <p:spPr>
              <a:xfrm>
                <a:off x="6670963" y="4832401"/>
                <a:ext cx="48644" cy="55590"/>
              </a:xfrm>
              <a:custGeom>
                <a:rect b="b" l="l" r="r" t="t"/>
                <a:pathLst>
                  <a:path extrusionOk="0" h="10884" w="9524">
                    <a:moveTo>
                      <a:pt x="0" y="0"/>
                    </a:moveTo>
                    <a:lnTo>
                      <a:pt x="0" y="10884"/>
                    </a:lnTo>
                    <a:lnTo>
                      <a:pt x="9523" y="10884"/>
                    </a:lnTo>
                    <a:lnTo>
                      <a:pt x="9523" y="0"/>
                    </a:ln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8" name="Google Shape;1368;p26"/>
              <p:cNvSpPr/>
              <p:nvPr/>
            </p:nvSpPr>
            <p:spPr>
              <a:xfrm>
                <a:off x="6615387" y="4832401"/>
                <a:ext cx="55600" cy="55590"/>
              </a:xfrm>
              <a:custGeom>
                <a:rect b="b" l="l" r="r" t="t"/>
                <a:pathLst>
                  <a:path extrusionOk="0" h="10884" w="10886">
                    <a:moveTo>
                      <a:pt x="1" y="0"/>
                    </a:moveTo>
                    <a:lnTo>
                      <a:pt x="1" y="10884"/>
                    </a:lnTo>
                    <a:lnTo>
                      <a:pt x="10885" y="1088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9" name="Google Shape;1369;p26"/>
              <p:cNvSpPr/>
              <p:nvPr/>
            </p:nvSpPr>
            <p:spPr>
              <a:xfrm>
                <a:off x="6552862" y="4832401"/>
                <a:ext cx="62552" cy="55590"/>
              </a:xfrm>
              <a:custGeom>
                <a:rect b="b" l="l" r="r" t="t"/>
                <a:pathLst>
                  <a:path extrusionOk="0" h="10884" w="12247">
                    <a:moveTo>
                      <a:pt x="1" y="0"/>
                    </a:moveTo>
                    <a:lnTo>
                      <a:pt x="1" y="10884"/>
                    </a:lnTo>
                    <a:lnTo>
                      <a:pt x="12247" y="10884"/>
                    </a:lnTo>
                    <a:lnTo>
                      <a:pt x="12247" y="0"/>
                    </a:ln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0" name="Google Shape;1370;p26"/>
              <p:cNvSpPr/>
              <p:nvPr/>
            </p:nvSpPr>
            <p:spPr>
              <a:xfrm>
                <a:off x="6504240" y="4832401"/>
                <a:ext cx="48649" cy="55590"/>
              </a:xfrm>
              <a:custGeom>
                <a:rect b="b" l="l" r="r" t="t"/>
                <a:pathLst>
                  <a:path extrusionOk="0" h="10884" w="9525">
                    <a:moveTo>
                      <a:pt x="1" y="0"/>
                    </a:moveTo>
                    <a:lnTo>
                      <a:pt x="1" y="10884"/>
                    </a:lnTo>
                    <a:lnTo>
                      <a:pt x="9525" y="10884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1" name="Google Shape;1371;p26"/>
              <p:cNvSpPr/>
              <p:nvPr/>
            </p:nvSpPr>
            <p:spPr>
              <a:xfrm>
                <a:off x="6448669" y="4832401"/>
                <a:ext cx="55595" cy="55590"/>
              </a:xfrm>
              <a:custGeom>
                <a:rect b="b" l="l" r="r" t="t"/>
                <a:pathLst>
                  <a:path extrusionOk="0" h="10884" w="10885">
                    <a:moveTo>
                      <a:pt x="0" y="0"/>
                    </a:moveTo>
                    <a:lnTo>
                      <a:pt x="0" y="10884"/>
                    </a:lnTo>
                    <a:lnTo>
                      <a:pt x="10885" y="1088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2" name="Google Shape;1372;p26"/>
              <p:cNvSpPr/>
              <p:nvPr/>
            </p:nvSpPr>
            <p:spPr>
              <a:xfrm>
                <a:off x="6386148" y="4832401"/>
                <a:ext cx="62546" cy="55590"/>
              </a:xfrm>
              <a:custGeom>
                <a:rect b="b" l="l" r="r" t="t"/>
                <a:pathLst>
                  <a:path extrusionOk="0" h="10884" w="12246">
                    <a:moveTo>
                      <a:pt x="1" y="0"/>
                    </a:moveTo>
                    <a:lnTo>
                      <a:pt x="1" y="10884"/>
                    </a:lnTo>
                    <a:lnTo>
                      <a:pt x="12245" y="10884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3" name="Google Shape;1373;p26"/>
              <p:cNvSpPr/>
              <p:nvPr/>
            </p:nvSpPr>
            <p:spPr>
              <a:xfrm>
                <a:off x="6337521" y="4832401"/>
                <a:ext cx="48649" cy="55590"/>
              </a:xfrm>
              <a:custGeom>
                <a:rect b="b" l="l" r="r" t="t"/>
                <a:pathLst>
                  <a:path extrusionOk="0" h="10884" w="9525">
                    <a:moveTo>
                      <a:pt x="1" y="0"/>
                    </a:moveTo>
                    <a:lnTo>
                      <a:pt x="1" y="10884"/>
                    </a:lnTo>
                    <a:lnTo>
                      <a:pt x="9525" y="10884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4" name="Google Shape;1374;p26"/>
              <p:cNvSpPr/>
              <p:nvPr/>
            </p:nvSpPr>
            <p:spPr>
              <a:xfrm>
                <a:off x="6281950" y="4832401"/>
                <a:ext cx="55595" cy="55590"/>
              </a:xfrm>
              <a:custGeom>
                <a:rect b="b" l="l" r="r" t="t"/>
                <a:pathLst>
                  <a:path extrusionOk="0" h="10884" w="10885">
                    <a:moveTo>
                      <a:pt x="0" y="0"/>
                    </a:moveTo>
                    <a:lnTo>
                      <a:pt x="0" y="10884"/>
                    </a:lnTo>
                    <a:lnTo>
                      <a:pt x="10885" y="1088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5" name="Google Shape;1375;p26"/>
              <p:cNvSpPr/>
              <p:nvPr/>
            </p:nvSpPr>
            <p:spPr>
              <a:xfrm>
                <a:off x="6219430" y="4832401"/>
                <a:ext cx="62546" cy="55590"/>
              </a:xfrm>
              <a:custGeom>
                <a:rect b="b" l="l" r="r" t="t"/>
                <a:pathLst>
                  <a:path extrusionOk="0" h="10884" w="12246">
                    <a:moveTo>
                      <a:pt x="0" y="0"/>
                    </a:moveTo>
                    <a:lnTo>
                      <a:pt x="0" y="10884"/>
                    </a:lnTo>
                    <a:lnTo>
                      <a:pt x="12245" y="10884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6" name="Google Shape;1376;p26"/>
              <p:cNvSpPr/>
              <p:nvPr/>
            </p:nvSpPr>
            <p:spPr>
              <a:xfrm>
                <a:off x="7059967" y="4769881"/>
                <a:ext cx="55600" cy="62546"/>
              </a:xfrm>
              <a:custGeom>
                <a:rect b="b" l="l" r="r" t="t"/>
                <a:pathLst>
                  <a:path extrusionOk="0" h="12246" w="10886">
                    <a:moveTo>
                      <a:pt x="1" y="1"/>
                    </a:moveTo>
                    <a:lnTo>
                      <a:pt x="1" y="12245"/>
                    </a:lnTo>
                    <a:lnTo>
                      <a:pt x="10885" y="1224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7" name="Google Shape;1377;p26"/>
              <p:cNvSpPr/>
              <p:nvPr/>
            </p:nvSpPr>
            <p:spPr>
              <a:xfrm>
                <a:off x="7004396" y="4769881"/>
                <a:ext cx="55595" cy="62546"/>
              </a:xfrm>
              <a:custGeom>
                <a:rect b="b" l="l" r="r" t="t"/>
                <a:pathLst>
                  <a:path extrusionOk="0" h="12246" w="10885">
                    <a:moveTo>
                      <a:pt x="0" y="1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8" name="Google Shape;1378;p26"/>
              <p:cNvSpPr/>
              <p:nvPr/>
            </p:nvSpPr>
            <p:spPr>
              <a:xfrm>
                <a:off x="6948824" y="4769881"/>
                <a:ext cx="55595" cy="62546"/>
              </a:xfrm>
              <a:custGeom>
                <a:rect b="b" l="l" r="r" t="t"/>
                <a:pathLst>
                  <a:path extrusionOk="0" h="12246" w="10885">
                    <a:moveTo>
                      <a:pt x="0" y="1"/>
                    </a:moveTo>
                    <a:lnTo>
                      <a:pt x="0" y="12245"/>
                    </a:lnTo>
                    <a:lnTo>
                      <a:pt x="10884" y="12245"/>
                    </a:lnTo>
                    <a:lnTo>
                      <a:pt x="10884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9" name="Google Shape;1379;p26"/>
              <p:cNvSpPr/>
              <p:nvPr/>
            </p:nvSpPr>
            <p:spPr>
              <a:xfrm>
                <a:off x="6893248" y="4769881"/>
                <a:ext cx="55600" cy="62546"/>
              </a:xfrm>
              <a:custGeom>
                <a:rect b="b" l="l" r="r" t="t"/>
                <a:pathLst>
                  <a:path extrusionOk="0" h="12246" w="10886">
                    <a:moveTo>
                      <a:pt x="1" y="1"/>
                    </a:moveTo>
                    <a:lnTo>
                      <a:pt x="1" y="12245"/>
                    </a:lnTo>
                    <a:lnTo>
                      <a:pt x="10885" y="1224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0" name="Google Shape;1380;p26"/>
              <p:cNvSpPr/>
              <p:nvPr/>
            </p:nvSpPr>
            <p:spPr>
              <a:xfrm>
                <a:off x="6837677" y="4769881"/>
                <a:ext cx="55595" cy="62546"/>
              </a:xfrm>
              <a:custGeom>
                <a:rect b="b" l="l" r="r" t="t"/>
                <a:pathLst>
                  <a:path extrusionOk="0" h="12246" w="10885">
                    <a:moveTo>
                      <a:pt x="0" y="1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1" name="Google Shape;1381;p26"/>
              <p:cNvSpPr/>
              <p:nvPr/>
            </p:nvSpPr>
            <p:spPr>
              <a:xfrm>
                <a:off x="6782101" y="4769881"/>
                <a:ext cx="55600" cy="62546"/>
              </a:xfrm>
              <a:custGeom>
                <a:rect b="b" l="l" r="r" t="t"/>
                <a:pathLst>
                  <a:path extrusionOk="0" h="12246" w="10886">
                    <a:moveTo>
                      <a:pt x="1" y="1"/>
                    </a:moveTo>
                    <a:lnTo>
                      <a:pt x="1" y="12245"/>
                    </a:lnTo>
                    <a:lnTo>
                      <a:pt x="10885" y="1224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2" name="Google Shape;1382;p26"/>
              <p:cNvSpPr/>
              <p:nvPr/>
            </p:nvSpPr>
            <p:spPr>
              <a:xfrm>
                <a:off x="6719586" y="4769881"/>
                <a:ext cx="62541" cy="62546"/>
              </a:xfrm>
              <a:custGeom>
                <a:rect b="b" l="l" r="r" t="t"/>
                <a:pathLst>
                  <a:path extrusionOk="0" h="12246" w="12245">
                    <a:moveTo>
                      <a:pt x="0" y="1"/>
                    </a:moveTo>
                    <a:lnTo>
                      <a:pt x="0" y="12245"/>
                    </a:lnTo>
                    <a:lnTo>
                      <a:pt x="12245" y="1224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3" name="Google Shape;1383;p26"/>
              <p:cNvSpPr/>
              <p:nvPr/>
            </p:nvSpPr>
            <p:spPr>
              <a:xfrm>
                <a:off x="6670963" y="4769881"/>
                <a:ext cx="48644" cy="62546"/>
              </a:xfrm>
              <a:custGeom>
                <a:rect b="b" l="l" r="r" t="t"/>
                <a:pathLst>
                  <a:path extrusionOk="0" h="12246" w="9524">
                    <a:moveTo>
                      <a:pt x="0" y="1"/>
                    </a:moveTo>
                    <a:lnTo>
                      <a:pt x="0" y="12245"/>
                    </a:lnTo>
                    <a:lnTo>
                      <a:pt x="9523" y="12245"/>
                    </a:lnTo>
                    <a:lnTo>
                      <a:pt x="9523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4" name="Google Shape;1384;p26"/>
              <p:cNvSpPr/>
              <p:nvPr/>
            </p:nvSpPr>
            <p:spPr>
              <a:xfrm>
                <a:off x="6615387" y="4769881"/>
                <a:ext cx="55600" cy="62546"/>
              </a:xfrm>
              <a:custGeom>
                <a:rect b="b" l="l" r="r" t="t"/>
                <a:pathLst>
                  <a:path extrusionOk="0" h="12246" w="10886">
                    <a:moveTo>
                      <a:pt x="1" y="1"/>
                    </a:moveTo>
                    <a:lnTo>
                      <a:pt x="1" y="12245"/>
                    </a:lnTo>
                    <a:lnTo>
                      <a:pt x="10885" y="1224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5" name="Google Shape;1385;p26"/>
              <p:cNvSpPr/>
              <p:nvPr/>
            </p:nvSpPr>
            <p:spPr>
              <a:xfrm>
                <a:off x="6552862" y="4769881"/>
                <a:ext cx="62552" cy="62546"/>
              </a:xfrm>
              <a:custGeom>
                <a:rect b="b" l="l" r="r" t="t"/>
                <a:pathLst>
                  <a:path extrusionOk="0" h="12246" w="12247">
                    <a:moveTo>
                      <a:pt x="1" y="1"/>
                    </a:moveTo>
                    <a:lnTo>
                      <a:pt x="1" y="12245"/>
                    </a:lnTo>
                    <a:lnTo>
                      <a:pt x="12247" y="12245"/>
                    </a:lnTo>
                    <a:lnTo>
                      <a:pt x="12247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6" name="Google Shape;1386;p26"/>
              <p:cNvSpPr/>
              <p:nvPr/>
            </p:nvSpPr>
            <p:spPr>
              <a:xfrm>
                <a:off x="6504240" y="4769881"/>
                <a:ext cx="48649" cy="62546"/>
              </a:xfrm>
              <a:custGeom>
                <a:rect b="b" l="l" r="r" t="t"/>
                <a:pathLst>
                  <a:path extrusionOk="0" h="12246" w="9525">
                    <a:moveTo>
                      <a:pt x="1" y="1"/>
                    </a:moveTo>
                    <a:lnTo>
                      <a:pt x="1" y="12245"/>
                    </a:lnTo>
                    <a:lnTo>
                      <a:pt x="9525" y="12245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7" name="Google Shape;1387;p26"/>
              <p:cNvSpPr/>
              <p:nvPr/>
            </p:nvSpPr>
            <p:spPr>
              <a:xfrm>
                <a:off x="6448669" y="4769881"/>
                <a:ext cx="55595" cy="62546"/>
              </a:xfrm>
              <a:custGeom>
                <a:rect b="b" l="l" r="r" t="t"/>
                <a:pathLst>
                  <a:path extrusionOk="0" h="12246" w="10885">
                    <a:moveTo>
                      <a:pt x="0" y="1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8" name="Google Shape;1388;p26"/>
              <p:cNvSpPr/>
              <p:nvPr/>
            </p:nvSpPr>
            <p:spPr>
              <a:xfrm>
                <a:off x="6386148" y="4769881"/>
                <a:ext cx="62546" cy="62546"/>
              </a:xfrm>
              <a:custGeom>
                <a:rect b="b" l="l" r="r" t="t"/>
                <a:pathLst>
                  <a:path extrusionOk="0" h="12246" w="12246">
                    <a:moveTo>
                      <a:pt x="1" y="1"/>
                    </a:moveTo>
                    <a:lnTo>
                      <a:pt x="1" y="12245"/>
                    </a:lnTo>
                    <a:lnTo>
                      <a:pt x="12245" y="1224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9" name="Google Shape;1389;p26"/>
              <p:cNvSpPr/>
              <p:nvPr/>
            </p:nvSpPr>
            <p:spPr>
              <a:xfrm>
                <a:off x="6337521" y="4769881"/>
                <a:ext cx="48649" cy="62546"/>
              </a:xfrm>
              <a:custGeom>
                <a:rect b="b" l="l" r="r" t="t"/>
                <a:pathLst>
                  <a:path extrusionOk="0" h="12246" w="9525">
                    <a:moveTo>
                      <a:pt x="1" y="1"/>
                    </a:moveTo>
                    <a:lnTo>
                      <a:pt x="1" y="12245"/>
                    </a:lnTo>
                    <a:lnTo>
                      <a:pt x="9525" y="12245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0" name="Google Shape;1390;p26"/>
              <p:cNvSpPr/>
              <p:nvPr/>
            </p:nvSpPr>
            <p:spPr>
              <a:xfrm>
                <a:off x="6281950" y="4769881"/>
                <a:ext cx="55595" cy="62546"/>
              </a:xfrm>
              <a:custGeom>
                <a:rect b="b" l="l" r="r" t="t"/>
                <a:pathLst>
                  <a:path extrusionOk="0" h="12246" w="10885">
                    <a:moveTo>
                      <a:pt x="0" y="1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1" name="Google Shape;1391;p26"/>
              <p:cNvSpPr/>
              <p:nvPr/>
            </p:nvSpPr>
            <p:spPr>
              <a:xfrm>
                <a:off x="6219430" y="4769881"/>
                <a:ext cx="62546" cy="62546"/>
              </a:xfrm>
              <a:custGeom>
                <a:rect b="b" l="l" r="r" t="t"/>
                <a:pathLst>
                  <a:path extrusionOk="0" h="12246" w="12246">
                    <a:moveTo>
                      <a:pt x="0" y="1"/>
                    </a:moveTo>
                    <a:lnTo>
                      <a:pt x="0" y="12245"/>
                    </a:lnTo>
                    <a:lnTo>
                      <a:pt x="12245" y="1224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2" name="Google Shape;1392;p26"/>
              <p:cNvSpPr/>
              <p:nvPr/>
            </p:nvSpPr>
            <p:spPr>
              <a:xfrm>
                <a:off x="7059967" y="4721253"/>
                <a:ext cx="55600" cy="48649"/>
              </a:xfrm>
              <a:custGeom>
                <a:rect b="b" l="l" r="r" t="t"/>
                <a:pathLst>
                  <a:path extrusionOk="0" h="9525" w="10886">
                    <a:moveTo>
                      <a:pt x="1" y="0"/>
                    </a:moveTo>
                    <a:lnTo>
                      <a:pt x="1" y="9525"/>
                    </a:lnTo>
                    <a:lnTo>
                      <a:pt x="10885" y="952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3" name="Google Shape;1393;p26"/>
              <p:cNvSpPr/>
              <p:nvPr/>
            </p:nvSpPr>
            <p:spPr>
              <a:xfrm>
                <a:off x="7004396" y="4721253"/>
                <a:ext cx="55595" cy="48649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5"/>
                    </a:lnTo>
                    <a:lnTo>
                      <a:pt x="10885" y="952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4" name="Google Shape;1394;p26"/>
              <p:cNvSpPr/>
              <p:nvPr/>
            </p:nvSpPr>
            <p:spPr>
              <a:xfrm>
                <a:off x="6948824" y="4721253"/>
                <a:ext cx="55595" cy="48649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5"/>
                    </a:lnTo>
                    <a:lnTo>
                      <a:pt x="10884" y="9525"/>
                    </a:lnTo>
                    <a:lnTo>
                      <a:pt x="108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5" name="Google Shape;1395;p26"/>
              <p:cNvSpPr/>
              <p:nvPr/>
            </p:nvSpPr>
            <p:spPr>
              <a:xfrm>
                <a:off x="6893248" y="4721253"/>
                <a:ext cx="55600" cy="48649"/>
              </a:xfrm>
              <a:custGeom>
                <a:rect b="b" l="l" r="r" t="t"/>
                <a:pathLst>
                  <a:path extrusionOk="0" h="9525" w="10886">
                    <a:moveTo>
                      <a:pt x="1" y="0"/>
                    </a:moveTo>
                    <a:lnTo>
                      <a:pt x="1" y="9525"/>
                    </a:lnTo>
                    <a:lnTo>
                      <a:pt x="10885" y="952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6" name="Google Shape;1396;p26"/>
              <p:cNvSpPr/>
              <p:nvPr/>
            </p:nvSpPr>
            <p:spPr>
              <a:xfrm>
                <a:off x="6837677" y="4721253"/>
                <a:ext cx="55595" cy="48649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5"/>
                    </a:lnTo>
                    <a:lnTo>
                      <a:pt x="10885" y="952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7" name="Google Shape;1397;p26"/>
              <p:cNvSpPr/>
              <p:nvPr/>
            </p:nvSpPr>
            <p:spPr>
              <a:xfrm>
                <a:off x="6782101" y="4721253"/>
                <a:ext cx="55600" cy="48649"/>
              </a:xfrm>
              <a:custGeom>
                <a:rect b="b" l="l" r="r" t="t"/>
                <a:pathLst>
                  <a:path extrusionOk="0" h="9525" w="10886">
                    <a:moveTo>
                      <a:pt x="1" y="0"/>
                    </a:moveTo>
                    <a:lnTo>
                      <a:pt x="1" y="9525"/>
                    </a:lnTo>
                    <a:lnTo>
                      <a:pt x="10885" y="952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8" name="Google Shape;1398;p26"/>
              <p:cNvSpPr/>
              <p:nvPr/>
            </p:nvSpPr>
            <p:spPr>
              <a:xfrm>
                <a:off x="6719586" y="4721253"/>
                <a:ext cx="62541" cy="48649"/>
              </a:xfrm>
              <a:custGeom>
                <a:rect b="b" l="l" r="r" t="t"/>
                <a:pathLst>
                  <a:path extrusionOk="0" h="9525" w="12245">
                    <a:moveTo>
                      <a:pt x="0" y="0"/>
                    </a:moveTo>
                    <a:lnTo>
                      <a:pt x="0" y="9525"/>
                    </a:lnTo>
                    <a:lnTo>
                      <a:pt x="12245" y="952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9" name="Google Shape;1399;p26"/>
              <p:cNvSpPr/>
              <p:nvPr/>
            </p:nvSpPr>
            <p:spPr>
              <a:xfrm>
                <a:off x="6670963" y="4721253"/>
                <a:ext cx="48644" cy="48649"/>
              </a:xfrm>
              <a:custGeom>
                <a:rect b="b" l="l" r="r" t="t"/>
                <a:pathLst>
                  <a:path extrusionOk="0" h="9525" w="9524">
                    <a:moveTo>
                      <a:pt x="0" y="0"/>
                    </a:moveTo>
                    <a:lnTo>
                      <a:pt x="0" y="9525"/>
                    </a:lnTo>
                    <a:lnTo>
                      <a:pt x="9523" y="9525"/>
                    </a:lnTo>
                    <a:lnTo>
                      <a:pt x="95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0" name="Google Shape;1400;p26"/>
              <p:cNvSpPr/>
              <p:nvPr/>
            </p:nvSpPr>
            <p:spPr>
              <a:xfrm>
                <a:off x="6615387" y="4721253"/>
                <a:ext cx="55600" cy="48649"/>
              </a:xfrm>
              <a:custGeom>
                <a:rect b="b" l="l" r="r" t="t"/>
                <a:pathLst>
                  <a:path extrusionOk="0" h="9525" w="10886">
                    <a:moveTo>
                      <a:pt x="1" y="0"/>
                    </a:moveTo>
                    <a:lnTo>
                      <a:pt x="1" y="9525"/>
                    </a:lnTo>
                    <a:lnTo>
                      <a:pt x="10885" y="952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1" name="Google Shape;1401;p26"/>
              <p:cNvSpPr/>
              <p:nvPr/>
            </p:nvSpPr>
            <p:spPr>
              <a:xfrm>
                <a:off x="6552862" y="4721253"/>
                <a:ext cx="62552" cy="48649"/>
              </a:xfrm>
              <a:custGeom>
                <a:rect b="b" l="l" r="r" t="t"/>
                <a:pathLst>
                  <a:path extrusionOk="0" h="9525" w="12247">
                    <a:moveTo>
                      <a:pt x="1" y="0"/>
                    </a:moveTo>
                    <a:lnTo>
                      <a:pt x="1" y="9525"/>
                    </a:lnTo>
                    <a:lnTo>
                      <a:pt x="12247" y="9525"/>
                    </a:lnTo>
                    <a:lnTo>
                      <a:pt x="12247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2" name="Google Shape;1402;p26"/>
              <p:cNvSpPr/>
              <p:nvPr/>
            </p:nvSpPr>
            <p:spPr>
              <a:xfrm>
                <a:off x="6504240" y="4721253"/>
                <a:ext cx="48649" cy="48649"/>
              </a:xfrm>
              <a:custGeom>
                <a:rect b="b" l="l" r="r" t="t"/>
                <a:pathLst>
                  <a:path extrusionOk="0" h="9525" w="9525">
                    <a:moveTo>
                      <a:pt x="1" y="0"/>
                    </a:moveTo>
                    <a:lnTo>
                      <a:pt x="1" y="9525"/>
                    </a:lnTo>
                    <a:lnTo>
                      <a:pt x="9525" y="95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3" name="Google Shape;1403;p26"/>
              <p:cNvSpPr/>
              <p:nvPr/>
            </p:nvSpPr>
            <p:spPr>
              <a:xfrm>
                <a:off x="6448669" y="4721253"/>
                <a:ext cx="55595" cy="48649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5"/>
                    </a:lnTo>
                    <a:lnTo>
                      <a:pt x="10885" y="952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4" name="Google Shape;1404;p26"/>
              <p:cNvSpPr/>
              <p:nvPr/>
            </p:nvSpPr>
            <p:spPr>
              <a:xfrm>
                <a:off x="6386148" y="4721253"/>
                <a:ext cx="62546" cy="48649"/>
              </a:xfrm>
              <a:custGeom>
                <a:rect b="b" l="l" r="r" t="t"/>
                <a:pathLst>
                  <a:path extrusionOk="0" h="9525" w="12246">
                    <a:moveTo>
                      <a:pt x="1" y="0"/>
                    </a:moveTo>
                    <a:lnTo>
                      <a:pt x="1" y="9525"/>
                    </a:lnTo>
                    <a:lnTo>
                      <a:pt x="12245" y="952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5" name="Google Shape;1405;p26"/>
              <p:cNvSpPr/>
              <p:nvPr/>
            </p:nvSpPr>
            <p:spPr>
              <a:xfrm>
                <a:off x="6337521" y="4721253"/>
                <a:ext cx="48649" cy="48649"/>
              </a:xfrm>
              <a:custGeom>
                <a:rect b="b" l="l" r="r" t="t"/>
                <a:pathLst>
                  <a:path extrusionOk="0" h="9525" w="9525">
                    <a:moveTo>
                      <a:pt x="1" y="0"/>
                    </a:moveTo>
                    <a:lnTo>
                      <a:pt x="1" y="9525"/>
                    </a:lnTo>
                    <a:lnTo>
                      <a:pt x="9525" y="95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6" name="Google Shape;1406;p26"/>
              <p:cNvSpPr/>
              <p:nvPr/>
            </p:nvSpPr>
            <p:spPr>
              <a:xfrm>
                <a:off x="6281950" y="4721253"/>
                <a:ext cx="55595" cy="48649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5"/>
                    </a:lnTo>
                    <a:lnTo>
                      <a:pt x="10885" y="952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7" name="Google Shape;1407;p26"/>
              <p:cNvSpPr/>
              <p:nvPr/>
            </p:nvSpPr>
            <p:spPr>
              <a:xfrm>
                <a:off x="6219430" y="4721253"/>
                <a:ext cx="62546" cy="48649"/>
              </a:xfrm>
              <a:custGeom>
                <a:rect b="b" l="l" r="r" t="t"/>
                <a:pathLst>
                  <a:path extrusionOk="0" h="9525" w="12246">
                    <a:moveTo>
                      <a:pt x="0" y="0"/>
                    </a:moveTo>
                    <a:lnTo>
                      <a:pt x="0" y="9525"/>
                    </a:lnTo>
                    <a:lnTo>
                      <a:pt x="12245" y="952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8" name="Google Shape;1408;p26"/>
              <p:cNvSpPr/>
              <p:nvPr/>
            </p:nvSpPr>
            <p:spPr>
              <a:xfrm>
                <a:off x="7059967" y="4665677"/>
                <a:ext cx="55600" cy="5560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9" name="Google Shape;1409;p26"/>
              <p:cNvSpPr/>
              <p:nvPr/>
            </p:nvSpPr>
            <p:spPr>
              <a:xfrm>
                <a:off x="7004396" y="4665677"/>
                <a:ext cx="55595" cy="5560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0" name="Google Shape;1410;p26"/>
              <p:cNvSpPr/>
              <p:nvPr/>
            </p:nvSpPr>
            <p:spPr>
              <a:xfrm>
                <a:off x="6948824" y="4665677"/>
                <a:ext cx="55595" cy="5560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4" y="10885"/>
                    </a:lnTo>
                    <a:lnTo>
                      <a:pt x="10884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1" name="Google Shape;1411;p26"/>
              <p:cNvSpPr/>
              <p:nvPr/>
            </p:nvSpPr>
            <p:spPr>
              <a:xfrm>
                <a:off x="6893248" y="4665677"/>
                <a:ext cx="55600" cy="5560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2" name="Google Shape;1412;p26"/>
              <p:cNvSpPr/>
              <p:nvPr/>
            </p:nvSpPr>
            <p:spPr>
              <a:xfrm>
                <a:off x="6837677" y="4665677"/>
                <a:ext cx="55595" cy="5560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3" name="Google Shape;1413;p26"/>
              <p:cNvSpPr/>
              <p:nvPr/>
            </p:nvSpPr>
            <p:spPr>
              <a:xfrm>
                <a:off x="6782101" y="4665677"/>
                <a:ext cx="55600" cy="5560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4" name="Google Shape;1414;p26"/>
              <p:cNvSpPr/>
              <p:nvPr/>
            </p:nvSpPr>
            <p:spPr>
              <a:xfrm>
                <a:off x="6719586" y="4665677"/>
                <a:ext cx="62541" cy="55600"/>
              </a:xfrm>
              <a:custGeom>
                <a:rect b="b" l="l" r="r" t="t"/>
                <a:pathLst>
                  <a:path extrusionOk="0" h="10886" w="12245">
                    <a:moveTo>
                      <a:pt x="0" y="1"/>
                    </a:moveTo>
                    <a:lnTo>
                      <a:pt x="0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5" name="Google Shape;1415;p26"/>
              <p:cNvSpPr/>
              <p:nvPr/>
            </p:nvSpPr>
            <p:spPr>
              <a:xfrm>
                <a:off x="6670963" y="4665677"/>
                <a:ext cx="48644" cy="55600"/>
              </a:xfrm>
              <a:custGeom>
                <a:rect b="b" l="l" r="r" t="t"/>
                <a:pathLst>
                  <a:path extrusionOk="0" h="10886" w="9524">
                    <a:moveTo>
                      <a:pt x="0" y="1"/>
                    </a:moveTo>
                    <a:lnTo>
                      <a:pt x="0" y="10885"/>
                    </a:lnTo>
                    <a:lnTo>
                      <a:pt x="9523" y="10885"/>
                    </a:lnTo>
                    <a:lnTo>
                      <a:pt x="9523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6" name="Google Shape;1416;p26"/>
              <p:cNvSpPr/>
              <p:nvPr/>
            </p:nvSpPr>
            <p:spPr>
              <a:xfrm>
                <a:off x="6615387" y="4665677"/>
                <a:ext cx="55600" cy="5560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7" name="Google Shape;1417;p26"/>
              <p:cNvSpPr/>
              <p:nvPr/>
            </p:nvSpPr>
            <p:spPr>
              <a:xfrm>
                <a:off x="6552862" y="4665677"/>
                <a:ext cx="62552" cy="55600"/>
              </a:xfrm>
              <a:custGeom>
                <a:rect b="b" l="l" r="r" t="t"/>
                <a:pathLst>
                  <a:path extrusionOk="0" h="10886" w="12247">
                    <a:moveTo>
                      <a:pt x="1" y="1"/>
                    </a:moveTo>
                    <a:lnTo>
                      <a:pt x="1" y="10885"/>
                    </a:lnTo>
                    <a:lnTo>
                      <a:pt x="12247" y="10885"/>
                    </a:lnTo>
                    <a:lnTo>
                      <a:pt x="12247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8" name="Google Shape;1418;p26"/>
              <p:cNvSpPr/>
              <p:nvPr/>
            </p:nvSpPr>
            <p:spPr>
              <a:xfrm>
                <a:off x="6504240" y="4665677"/>
                <a:ext cx="48649" cy="55600"/>
              </a:xfrm>
              <a:custGeom>
                <a:rect b="b" l="l" r="r" t="t"/>
                <a:pathLst>
                  <a:path extrusionOk="0" h="10886" w="9525">
                    <a:moveTo>
                      <a:pt x="1" y="1"/>
                    </a:moveTo>
                    <a:lnTo>
                      <a:pt x="1" y="10885"/>
                    </a:lnTo>
                    <a:lnTo>
                      <a:pt x="9525" y="10885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9" name="Google Shape;1419;p26"/>
              <p:cNvSpPr/>
              <p:nvPr/>
            </p:nvSpPr>
            <p:spPr>
              <a:xfrm>
                <a:off x="6448669" y="4665677"/>
                <a:ext cx="55595" cy="5560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0" name="Google Shape;1420;p26"/>
              <p:cNvSpPr/>
              <p:nvPr/>
            </p:nvSpPr>
            <p:spPr>
              <a:xfrm>
                <a:off x="6386148" y="4665677"/>
                <a:ext cx="62546" cy="55600"/>
              </a:xfrm>
              <a:custGeom>
                <a:rect b="b" l="l" r="r" t="t"/>
                <a:pathLst>
                  <a:path extrusionOk="0" h="10886" w="12246">
                    <a:moveTo>
                      <a:pt x="1" y="1"/>
                    </a:moveTo>
                    <a:lnTo>
                      <a:pt x="1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1" name="Google Shape;1421;p26"/>
              <p:cNvSpPr/>
              <p:nvPr/>
            </p:nvSpPr>
            <p:spPr>
              <a:xfrm>
                <a:off x="6337521" y="4665677"/>
                <a:ext cx="48649" cy="55600"/>
              </a:xfrm>
              <a:custGeom>
                <a:rect b="b" l="l" r="r" t="t"/>
                <a:pathLst>
                  <a:path extrusionOk="0" h="10886" w="9525">
                    <a:moveTo>
                      <a:pt x="1" y="1"/>
                    </a:moveTo>
                    <a:lnTo>
                      <a:pt x="1" y="10885"/>
                    </a:lnTo>
                    <a:lnTo>
                      <a:pt x="9525" y="10885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2" name="Google Shape;1422;p26"/>
              <p:cNvSpPr/>
              <p:nvPr/>
            </p:nvSpPr>
            <p:spPr>
              <a:xfrm>
                <a:off x="6281950" y="4665677"/>
                <a:ext cx="55595" cy="5560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3" name="Google Shape;1423;p26"/>
              <p:cNvSpPr/>
              <p:nvPr/>
            </p:nvSpPr>
            <p:spPr>
              <a:xfrm>
                <a:off x="6219430" y="4665677"/>
                <a:ext cx="62546" cy="55600"/>
              </a:xfrm>
              <a:custGeom>
                <a:rect b="b" l="l" r="r" t="t"/>
                <a:pathLst>
                  <a:path extrusionOk="0" h="10886" w="12246">
                    <a:moveTo>
                      <a:pt x="0" y="1"/>
                    </a:moveTo>
                    <a:lnTo>
                      <a:pt x="0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4" name="Google Shape;1424;p26"/>
              <p:cNvSpPr/>
              <p:nvPr/>
            </p:nvSpPr>
            <p:spPr>
              <a:xfrm>
                <a:off x="7059967" y="4603162"/>
                <a:ext cx="55600" cy="62541"/>
              </a:xfrm>
              <a:custGeom>
                <a:rect b="b" l="l" r="r" t="t"/>
                <a:pathLst>
                  <a:path extrusionOk="0" h="12245" w="10886">
                    <a:moveTo>
                      <a:pt x="1" y="0"/>
                    </a:moveTo>
                    <a:lnTo>
                      <a:pt x="1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5" name="Google Shape;1425;p26"/>
              <p:cNvSpPr/>
              <p:nvPr/>
            </p:nvSpPr>
            <p:spPr>
              <a:xfrm>
                <a:off x="7004396" y="4603162"/>
                <a:ext cx="55595" cy="62541"/>
              </a:xfrm>
              <a:custGeom>
                <a:rect b="b" l="l" r="r" t="t"/>
                <a:pathLst>
                  <a:path extrusionOk="0" h="12245" w="10885">
                    <a:moveTo>
                      <a:pt x="0" y="0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6" name="Google Shape;1426;p26"/>
              <p:cNvSpPr/>
              <p:nvPr/>
            </p:nvSpPr>
            <p:spPr>
              <a:xfrm>
                <a:off x="6948824" y="4603162"/>
                <a:ext cx="55595" cy="62541"/>
              </a:xfrm>
              <a:custGeom>
                <a:rect b="b" l="l" r="r" t="t"/>
                <a:pathLst>
                  <a:path extrusionOk="0" h="12245" w="10885">
                    <a:moveTo>
                      <a:pt x="0" y="0"/>
                    </a:moveTo>
                    <a:lnTo>
                      <a:pt x="0" y="12245"/>
                    </a:lnTo>
                    <a:lnTo>
                      <a:pt x="10884" y="12245"/>
                    </a:lnTo>
                    <a:lnTo>
                      <a:pt x="108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7" name="Google Shape;1427;p26"/>
              <p:cNvSpPr/>
              <p:nvPr/>
            </p:nvSpPr>
            <p:spPr>
              <a:xfrm>
                <a:off x="6893248" y="4603162"/>
                <a:ext cx="55600" cy="62541"/>
              </a:xfrm>
              <a:custGeom>
                <a:rect b="b" l="l" r="r" t="t"/>
                <a:pathLst>
                  <a:path extrusionOk="0" h="12245" w="10886">
                    <a:moveTo>
                      <a:pt x="1" y="0"/>
                    </a:moveTo>
                    <a:lnTo>
                      <a:pt x="1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8" name="Google Shape;1428;p26"/>
              <p:cNvSpPr/>
              <p:nvPr/>
            </p:nvSpPr>
            <p:spPr>
              <a:xfrm>
                <a:off x="6837677" y="4603162"/>
                <a:ext cx="55595" cy="62541"/>
              </a:xfrm>
              <a:custGeom>
                <a:rect b="b" l="l" r="r" t="t"/>
                <a:pathLst>
                  <a:path extrusionOk="0" h="12245" w="10885">
                    <a:moveTo>
                      <a:pt x="0" y="0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9" name="Google Shape;1429;p26"/>
              <p:cNvSpPr/>
              <p:nvPr/>
            </p:nvSpPr>
            <p:spPr>
              <a:xfrm>
                <a:off x="6782101" y="4603162"/>
                <a:ext cx="55600" cy="62541"/>
              </a:xfrm>
              <a:custGeom>
                <a:rect b="b" l="l" r="r" t="t"/>
                <a:pathLst>
                  <a:path extrusionOk="0" h="12245" w="10886">
                    <a:moveTo>
                      <a:pt x="1" y="0"/>
                    </a:moveTo>
                    <a:lnTo>
                      <a:pt x="1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0" name="Google Shape;1430;p26"/>
              <p:cNvSpPr/>
              <p:nvPr/>
            </p:nvSpPr>
            <p:spPr>
              <a:xfrm>
                <a:off x="6719586" y="4603162"/>
                <a:ext cx="62541" cy="62541"/>
              </a:xfrm>
              <a:custGeom>
                <a:rect b="b" l="l" r="r" t="t"/>
                <a:pathLst>
                  <a:path extrusionOk="0" h="12245" w="12245">
                    <a:moveTo>
                      <a:pt x="0" y="0"/>
                    </a:moveTo>
                    <a:lnTo>
                      <a:pt x="0" y="12245"/>
                    </a:lnTo>
                    <a:lnTo>
                      <a:pt x="12245" y="1224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1" name="Google Shape;1431;p26"/>
              <p:cNvSpPr/>
              <p:nvPr/>
            </p:nvSpPr>
            <p:spPr>
              <a:xfrm>
                <a:off x="6670963" y="4603162"/>
                <a:ext cx="48644" cy="62541"/>
              </a:xfrm>
              <a:custGeom>
                <a:rect b="b" l="l" r="r" t="t"/>
                <a:pathLst>
                  <a:path extrusionOk="0" h="12245" w="9524">
                    <a:moveTo>
                      <a:pt x="0" y="0"/>
                    </a:moveTo>
                    <a:lnTo>
                      <a:pt x="0" y="12245"/>
                    </a:lnTo>
                    <a:lnTo>
                      <a:pt x="9523" y="12245"/>
                    </a:lnTo>
                    <a:lnTo>
                      <a:pt x="95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2" name="Google Shape;1432;p26"/>
              <p:cNvSpPr/>
              <p:nvPr/>
            </p:nvSpPr>
            <p:spPr>
              <a:xfrm>
                <a:off x="6615387" y="4603162"/>
                <a:ext cx="55600" cy="62541"/>
              </a:xfrm>
              <a:custGeom>
                <a:rect b="b" l="l" r="r" t="t"/>
                <a:pathLst>
                  <a:path extrusionOk="0" h="12245" w="10886">
                    <a:moveTo>
                      <a:pt x="1" y="0"/>
                    </a:moveTo>
                    <a:lnTo>
                      <a:pt x="1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3" name="Google Shape;1433;p26"/>
              <p:cNvSpPr/>
              <p:nvPr/>
            </p:nvSpPr>
            <p:spPr>
              <a:xfrm>
                <a:off x="6552862" y="4603162"/>
                <a:ext cx="62552" cy="62541"/>
              </a:xfrm>
              <a:custGeom>
                <a:rect b="b" l="l" r="r" t="t"/>
                <a:pathLst>
                  <a:path extrusionOk="0" h="12245" w="12247">
                    <a:moveTo>
                      <a:pt x="1" y="0"/>
                    </a:moveTo>
                    <a:lnTo>
                      <a:pt x="1" y="12245"/>
                    </a:lnTo>
                    <a:lnTo>
                      <a:pt x="12247" y="12245"/>
                    </a:lnTo>
                    <a:lnTo>
                      <a:pt x="12247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4" name="Google Shape;1434;p26"/>
              <p:cNvSpPr/>
              <p:nvPr/>
            </p:nvSpPr>
            <p:spPr>
              <a:xfrm>
                <a:off x="6504240" y="4603162"/>
                <a:ext cx="48649" cy="62541"/>
              </a:xfrm>
              <a:custGeom>
                <a:rect b="b" l="l" r="r" t="t"/>
                <a:pathLst>
                  <a:path extrusionOk="0" h="12245" w="9525">
                    <a:moveTo>
                      <a:pt x="1" y="0"/>
                    </a:moveTo>
                    <a:lnTo>
                      <a:pt x="1" y="12245"/>
                    </a:lnTo>
                    <a:lnTo>
                      <a:pt x="9525" y="1224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5" name="Google Shape;1435;p26"/>
              <p:cNvSpPr/>
              <p:nvPr/>
            </p:nvSpPr>
            <p:spPr>
              <a:xfrm>
                <a:off x="6448669" y="4603162"/>
                <a:ext cx="55595" cy="62541"/>
              </a:xfrm>
              <a:custGeom>
                <a:rect b="b" l="l" r="r" t="t"/>
                <a:pathLst>
                  <a:path extrusionOk="0" h="12245" w="10885">
                    <a:moveTo>
                      <a:pt x="0" y="0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6" name="Google Shape;1436;p26"/>
              <p:cNvSpPr/>
              <p:nvPr/>
            </p:nvSpPr>
            <p:spPr>
              <a:xfrm>
                <a:off x="6386148" y="4603162"/>
                <a:ext cx="62546" cy="62541"/>
              </a:xfrm>
              <a:custGeom>
                <a:rect b="b" l="l" r="r" t="t"/>
                <a:pathLst>
                  <a:path extrusionOk="0" h="12245" w="12246">
                    <a:moveTo>
                      <a:pt x="1" y="0"/>
                    </a:moveTo>
                    <a:lnTo>
                      <a:pt x="1" y="12245"/>
                    </a:lnTo>
                    <a:lnTo>
                      <a:pt x="12245" y="1224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7" name="Google Shape;1437;p26"/>
              <p:cNvSpPr/>
              <p:nvPr/>
            </p:nvSpPr>
            <p:spPr>
              <a:xfrm>
                <a:off x="6337521" y="4603162"/>
                <a:ext cx="48649" cy="62541"/>
              </a:xfrm>
              <a:custGeom>
                <a:rect b="b" l="l" r="r" t="t"/>
                <a:pathLst>
                  <a:path extrusionOk="0" h="12245" w="9525">
                    <a:moveTo>
                      <a:pt x="1" y="0"/>
                    </a:moveTo>
                    <a:lnTo>
                      <a:pt x="1" y="12245"/>
                    </a:lnTo>
                    <a:lnTo>
                      <a:pt x="9525" y="1224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8" name="Google Shape;1438;p26"/>
              <p:cNvSpPr/>
              <p:nvPr/>
            </p:nvSpPr>
            <p:spPr>
              <a:xfrm>
                <a:off x="6281950" y="4603162"/>
                <a:ext cx="55595" cy="62541"/>
              </a:xfrm>
              <a:custGeom>
                <a:rect b="b" l="l" r="r" t="t"/>
                <a:pathLst>
                  <a:path extrusionOk="0" h="12245" w="10885">
                    <a:moveTo>
                      <a:pt x="0" y="0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9" name="Google Shape;1439;p26"/>
              <p:cNvSpPr/>
              <p:nvPr/>
            </p:nvSpPr>
            <p:spPr>
              <a:xfrm>
                <a:off x="6219430" y="4603162"/>
                <a:ext cx="62546" cy="62541"/>
              </a:xfrm>
              <a:custGeom>
                <a:rect b="b" l="l" r="r" t="t"/>
                <a:pathLst>
                  <a:path extrusionOk="0" h="12245" w="12246">
                    <a:moveTo>
                      <a:pt x="0" y="0"/>
                    </a:moveTo>
                    <a:lnTo>
                      <a:pt x="0" y="12245"/>
                    </a:lnTo>
                    <a:lnTo>
                      <a:pt x="12245" y="1224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0" name="Google Shape;1440;p26"/>
              <p:cNvSpPr/>
              <p:nvPr/>
            </p:nvSpPr>
            <p:spPr>
              <a:xfrm>
                <a:off x="7059967" y="4554534"/>
                <a:ext cx="55600" cy="48649"/>
              </a:xfrm>
              <a:custGeom>
                <a:rect b="b" l="l" r="r" t="t"/>
                <a:pathLst>
                  <a:path extrusionOk="0" h="9525" w="10886">
                    <a:moveTo>
                      <a:pt x="1" y="0"/>
                    </a:moveTo>
                    <a:lnTo>
                      <a:pt x="1" y="9524"/>
                    </a:lnTo>
                    <a:lnTo>
                      <a:pt x="10885" y="952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1" name="Google Shape;1441;p26"/>
              <p:cNvSpPr/>
              <p:nvPr/>
            </p:nvSpPr>
            <p:spPr>
              <a:xfrm>
                <a:off x="7004396" y="4554534"/>
                <a:ext cx="55595" cy="48649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4"/>
                    </a:lnTo>
                    <a:lnTo>
                      <a:pt x="10885" y="952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2" name="Google Shape;1442;p26"/>
              <p:cNvSpPr/>
              <p:nvPr/>
            </p:nvSpPr>
            <p:spPr>
              <a:xfrm>
                <a:off x="6948824" y="4554534"/>
                <a:ext cx="55595" cy="48649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4"/>
                    </a:lnTo>
                    <a:lnTo>
                      <a:pt x="10884" y="9524"/>
                    </a:lnTo>
                    <a:lnTo>
                      <a:pt x="108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3" name="Google Shape;1443;p26"/>
              <p:cNvSpPr/>
              <p:nvPr/>
            </p:nvSpPr>
            <p:spPr>
              <a:xfrm>
                <a:off x="6893248" y="4554534"/>
                <a:ext cx="55600" cy="48649"/>
              </a:xfrm>
              <a:custGeom>
                <a:rect b="b" l="l" r="r" t="t"/>
                <a:pathLst>
                  <a:path extrusionOk="0" h="9525" w="10886">
                    <a:moveTo>
                      <a:pt x="1" y="0"/>
                    </a:moveTo>
                    <a:lnTo>
                      <a:pt x="1" y="9524"/>
                    </a:lnTo>
                    <a:lnTo>
                      <a:pt x="10885" y="952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4" name="Google Shape;1444;p26"/>
              <p:cNvSpPr/>
              <p:nvPr/>
            </p:nvSpPr>
            <p:spPr>
              <a:xfrm>
                <a:off x="6837677" y="4554534"/>
                <a:ext cx="55595" cy="48649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4"/>
                    </a:lnTo>
                    <a:lnTo>
                      <a:pt x="10885" y="952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5" name="Google Shape;1445;p26"/>
              <p:cNvSpPr/>
              <p:nvPr/>
            </p:nvSpPr>
            <p:spPr>
              <a:xfrm>
                <a:off x="6782101" y="4554534"/>
                <a:ext cx="55600" cy="48649"/>
              </a:xfrm>
              <a:custGeom>
                <a:rect b="b" l="l" r="r" t="t"/>
                <a:pathLst>
                  <a:path extrusionOk="0" h="9525" w="10886">
                    <a:moveTo>
                      <a:pt x="1" y="0"/>
                    </a:moveTo>
                    <a:lnTo>
                      <a:pt x="1" y="9524"/>
                    </a:lnTo>
                    <a:lnTo>
                      <a:pt x="10885" y="952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6" name="Google Shape;1446;p26"/>
              <p:cNvSpPr/>
              <p:nvPr/>
            </p:nvSpPr>
            <p:spPr>
              <a:xfrm>
                <a:off x="6719586" y="4554534"/>
                <a:ext cx="62541" cy="48649"/>
              </a:xfrm>
              <a:custGeom>
                <a:rect b="b" l="l" r="r" t="t"/>
                <a:pathLst>
                  <a:path extrusionOk="0" h="9525" w="12245">
                    <a:moveTo>
                      <a:pt x="0" y="0"/>
                    </a:moveTo>
                    <a:lnTo>
                      <a:pt x="0" y="9524"/>
                    </a:lnTo>
                    <a:lnTo>
                      <a:pt x="12245" y="9524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7" name="Google Shape;1447;p26"/>
              <p:cNvSpPr/>
              <p:nvPr/>
            </p:nvSpPr>
            <p:spPr>
              <a:xfrm>
                <a:off x="6670963" y="4554534"/>
                <a:ext cx="48644" cy="48649"/>
              </a:xfrm>
              <a:custGeom>
                <a:rect b="b" l="l" r="r" t="t"/>
                <a:pathLst>
                  <a:path extrusionOk="0" h="9525" w="9524">
                    <a:moveTo>
                      <a:pt x="0" y="0"/>
                    </a:moveTo>
                    <a:lnTo>
                      <a:pt x="0" y="9524"/>
                    </a:lnTo>
                    <a:lnTo>
                      <a:pt x="9523" y="9524"/>
                    </a:lnTo>
                    <a:lnTo>
                      <a:pt x="95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8" name="Google Shape;1448;p26"/>
              <p:cNvSpPr/>
              <p:nvPr/>
            </p:nvSpPr>
            <p:spPr>
              <a:xfrm>
                <a:off x="6615387" y="4554534"/>
                <a:ext cx="55600" cy="48649"/>
              </a:xfrm>
              <a:custGeom>
                <a:rect b="b" l="l" r="r" t="t"/>
                <a:pathLst>
                  <a:path extrusionOk="0" h="9525" w="10886">
                    <a:moveTo>
                      <a:pt x="1" y="0"/>
                    </a:moveTo>
                    <a:lnTo>
                      <a:pt x="1" y="9524"/>
                    </a:lnTo>
                    <a:lnTo>
                      <a:pt x="10885" y="952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9" name="Google Shape;1449;p26"/>
              <p:cNvSpPr/>
              <p:nvPr/>
            </p:nvSpPr>
            <p:spPr>
              <a:xfrm>
                <a:off x="6552862" y="4554534"/>
                <a:ext cx="62552" cy="48649"/>
              </a:xfrm>
              <a:custGeom>
                <a:rect b="b" l="l" r="r" t="t"/>
                <a:pathLst>
                  <a:path extrusionOk="0" h="9525" w="12247">
                    <a:moveTo>
                      <a:pt x="1" y="0"/>
                    </a:moveTo>
                    <a:lnTo>
                      <a:pt x="1" y="9524"/>
                    </a:lnTo>
                    <a:lnTo>
                      <a:pt x="12247" y="9524"/>
                    </a:lnTo>
                    <a:lnTo>
                      <a:pt x="12247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0" name="Google Shape;1450;p26"/>
              <p:cNvSpPr/>
              <p:nvPr/>
            </p:nvSpPr>
            <p:spPr>
              <a:xfrm>
                <a:off x="6504240" y="4554534"/>
                <a:ext cx="48649" cy="48649"/>
              </a:xfrm>
              <a:custGeom>
                <a:rect b="b" l="l" r="r" t="t"/>
                <a:pathLst>
                  <a:path extrusionOk="0" h="9525" w="9525">
                    <a:moveTo>
                      <a:pt x="1" y="0"/>
                    </a:moveTo>
                    <a:lnTo>
                      <a:pt x="1" y="9524"/>
                    </a:lnTo>
                    <a:lnTo>
                      <a:pt x="9525" y="9524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1" name="Google Shape;1451;p26"/>
              <p:cNvSpPr/>
              <p:nvPr/>
            </p:nvSpPr>
            <p:spPr>
              <a:xfrm>
                <a:off x="6448669" y="4554534"/>
                <a:ext cx="55595" cy="48649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4"/>
                    </a:lnTo>
                    <a:lnTo>
                      <a:pt x="10885" y="952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2" name="Google Shape;1452;p26"/>
              <p:cNvSpPr/>
              <p:nvPr/>
            </p:nvSpPr>
            <p:spPr>
              <a:xfrm>
                <a:off x="6386148" y="4554534"/>
                <a:ext cx="62546" cy="48649"/>
              </a:xfrm>
              <a:custGeom>
                <a:rect b="b" l="l" r="r" t="t"/>
                <a:pathLst>
                  <a:path extrusionOk="0" h="9525" w="12246">
                    <a:moveTo>
                      <a:pt x="1" y="0"/>
                    </a:moveTo>
                    <a:lnTo>
                      <a:pt x="1" y="9524"/>
                    </a:lnTo>
                    <a:lnTo>
                      <a:pt x="12245" y="9524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3" name="Google Shape;1453;p26"/>
              <p:cNvSpPr/>
              <p:nvPr/>
            </p:nvSpPr>
            <p:spPr>
              <a:xfrm>
                <a:off x="6337521" y="4554534"/>
                <a:ext cx="48649" cy="48649"/>
              </a:xfrm>
              <a:custGeom>
                <a:rect b="b" l="l" r="r" t="t"/>
                <a:pathLst>
                  <a:path extrusionOk="0" h="9525" w="9525">
                    <a:moveTo>
                      <a:pt x="1" y="0"/>
                    </a:moveTo>
                    <a:lnTo>
                      <a:pt x="1" y="9524"/>
                    </a:lnTo>
                    <a:lnTo>
                      <a:pt x="9525" y="9524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4" name="Google Shape;1454;p26"/>
              <p:cNvSpPr/>
              <p:nvPr/>
            </p:nvSpPr>
            <p:spPr>
              <a:xfrm>
                <a:off x="6281950" y="4554534"/>
                <a:ext cx="55595" cy="48649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4"/>
                    </a:lnTo>
                    <a:lnTo>
                      <a:pt x="10885" y="952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5" name="Google Shape;1455;p26"/>
              <p:cNvSpPr/>
              <p:nvPr/>
            </p:nvSpPr>
            <p:spPr>
              <a:xfrm>
                <a:off x="6219430" y="4554534"/>
                <a:ext cx="62546" cy="48649"/>
              </a:xfrm>
              <a:custGeom>
                <a:rect b="b" l="l" r="r" t="t"/>
                <a:pathLst>
                  <a:path extrusionOk="0" h="9525" w="12246">
                    <a:moveTo>
                      <a:pt x="0" y="0"/>
                    </a:moveTo>
                    <a:lnTo>
                      <a:pt x="0" y="9524"/>
                    </a:lnTo>
                    <a:lnTo>
                      <a:pt x="12245" y="9524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6" name="Google Shape;1456;p26"/>
              <p:cNvSpPr/>
              <p:nvPr/>
            </p:nvSpPr>
            <p:spPr>
              <a:xfrm>
                <a:off x="7059967" y="4498958"/>
                <a:ext cx="55600" cy="5560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7" name="Google Shape;1457;p26"/>
              <p:cNvSpPr/>
              <p:nvPr/>
            </p:nvSpPr>
            <p:spPr>
              <a:xfrm>
                <a:off x="7115543" y="4776825"/>
                <a:ext cx="55595" cy="5560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8" name="Google Shape;1458;p26"/>
              <p:cNvSpPr/>
              <p:nvPr/>
            </p:nvSpPr>
            <p:spPr>
              <a:xfrm>
                <a:off x="7115543" y="4728197"/>
                <a:ext cx="55595" cy="48649"/>
              </a:xfrm>
              <a:custGeom>
                <a:rect b="b" l="l" r="r" t="t"/>
                <a:pathLst>
                  <a:path extrusionOk="0" h="9525" w="10885">
                    <a:moveTo>
                      <a:pt x="0" y="1"/>
                    </a:moveTo>
                    <a:lnTo>
                      <a:pt x="0" y="9525"/>
                    </a:lnTo>
                    <a:lnTo>
                      <a:pt x="10885" y="952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9" name="Google Shape;1459;p26"/>
              <p:cNvSpPr/>
              <p:nvPr/>
            </p:nvSpPr>
            <p:spPr>
              <a:xfrm>
                <a:off x="7115543" y="4665677"/>
                <a:ext cx="55595" cy="62546"/>
              </a:xfrm>
              <a:custGeom>
                <a:rect b="b" l="l" r="r" t="t"/>
                <a:pathLst>
                  <a:path extrusionOk="0" h="12246" w="10885">
                    <a:moveTo>
                      <a:pt x="0" y="1"/>
                    </a:moveTo>
                    <a:lnTo>
                      <a:pt x="0" y="12246"/>
                    </a:lnTo>
                    <a:lnTo>
                      <a:pt x="10885" y="12246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0" name="Google Shape;1460;p26"/>
              <p:cNvSpPr/>
              <p:nvPr/>
            </p:nvSpPr>
            <p:spPr>
              <a:xfrm>
                <a:off x="7115543" y="4610106"/>
                <a:ext cx="55595" cy="55595"/>
              </a:xfrm>
              <a:custGeom>
                <a:rect b="b" l="l" r="r" t="t"/>
                <a:pathLst>
                  <a:path extrusionOk="0" h="10885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1" name="Google Shape;1461;p26"/>
              <p:cNvSpPr/>
              <p:nvPr/>
            </p:nvSpPr>
            <p:spPr>
              <a:xfrm>
                <a:off x="7115543" y="4561478"/>
                <a:ext cx="55595" cy="48649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5"/>
                    </a:lnTo>
                    <a:lnTo>
                      <a:pt x="10885" y="952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2" name="Google Shape;1462;p26"/>
              <p:cNvSpPr/>
              <p:nvPr/>
            </p:nvSpPr>
            <p:spPr>
              <a:xfrm>
                <a:off x="7004396" y="4498958"/>
                <a:ext cx="55595" cy="5560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3" name="Google Shape;1463;p26"/>
              <p:cNvSpPr/>
              <p:nvPr/>
            </p:nvSpPr>
            <p:spPr>
              <a:xfrm>
                <a:off x="6948824" y="4498958"/>
                <a:ext cx="55595" cy="5560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4" y="10885"/>
                    </a:lnTo>
                    <a:lnTo>
                      <a:pt x="10884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4" name="Google Shape;1464;p26"/>
              <p:cNvSpPr/>
              <p:nvPr/>
            </p:nvSpPr>
            <p:spPr>
              <a:xfrm>
                <a:off x="6893248" y="4498958"/>
                <a:ext cx="55600" cy="5560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5" name="Google Shape;1465;p26"/>
              <p:cNvSpPr/>
              <p:nvPr/>
            </p:nvSpPr>
            <p:spPr>
              <a:xfrm>
                <a:off x="6837677" y="4498958"/>
                <a:ext cx="55595" cy="5560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6" name="Google Shape;1466;p26"/>
              <p:cNvSpPr/>
              <p:nvPr/>
            </p:nvSpPr>
            <p:spPr>
              <a:xfrm>
                <a:off x="6782101" y="4498958"/>
                <a:ext cx="55600" cy="5560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7" name="Google Shape;1467;p26"/>
              <p:cNvSpPr/>
              <p:nvPr/>
            </p:nvSpPr>
            <p:spPr>
              <a:xfrm>
                <a:off x="6719586" y="4498958"/>
                <a:ext cx="62541" cy="55600"/>
              </a:xfrm>
              <a:custGeom>
                <a:rect b="b" l="l" r="r" t="t"/>
                <a:pathLst>
                  <a:path extrusionOk="0" h="10886" w="12245">
                    <a:moveTo>
                      <a:pt x="0" y="1"/>
                    </a:moveTo>
                    <a:lnTo>
                      <a:pt x="0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8" name="Google Shape;1468;p26"/>
              <p:cNvSpPr/>
              <p:nvPr/>
            </p:nvSpPr>
            <p:spPr>
              <a:xfrm>
                <a:off x="6670963" y="4498958"/>
                <a:ext cx="48644" cy="55600"/>
              </a:xfrm>
              <a:custGeom>
                <a:rect b="b" l="l" r="r" t="t"/>
                <a:pathLst>
                  <a:path extrusionOk="0" h="10886" w="9524">
                    <a:moveTo>
                      <a:pt x="0" y="1"/>
                    </a:moveTo>
                    <a:lnTo>
                      <a:pt x="0" y="10885"/>
                    </a:lnTo>
                    <a:lnTo>
                      <a:pt x="9523" y="10885"/>
                    </a:lnTo>
                    <a:lnTo>
                      <a:pt x="9523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9" name="Google Shape;1469;p26"/>
              <p:cNvSpPr/>
              <p:nvPr/>
            </p:nvSpPr>
            <p:spPr>
              <a:xfrm>
                <a:off x="6615387" y="4498958"/>
                <a:ext cx="55600" cy="5560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0" name="Google Shape;1470;p26"/>
              <p:cNvSpPr/>
              <p:nvPr/>
            </p:nvSpPr>
            <p:spPr>
              <a:xfrm>
                <a:off x="6552862" y="4498958"/>
                <a:ext cx="62552" cy="55600"/>
              </a:xfrm>
              <a:custGeom>
                <a:rect b="b" l="l" r="r" t="t"/>
                <a:pathLst>
                  <a:path extrusionOk="0" h="10886" w="12247">
                    <a:moveTo>
                      <a:pt x="1" y="1"/>
                    </a:moveTo>
                    <a:lnTo>
                      <a:pt x="1" y="10885"/>
                    </a:lnTo>
                    <a:lnTo>
                      <a:pt x="12247" y="10885"/>
                    </a:lnTo>
                    <a:lnTo>
                      <a:pt x="12247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1" name="Google Shape;1471;p26"/>
              <p:cNvSpPr/>
              <p:nvPr/>
            </p:nvSpPr>
            <p:spPr>
              <a:xfrm>
                <a:off x="6504240" y="4498958"/>
                <a:ext cx="48649" cy="55600"/>
              </a:xfrm>
              <a:custGeom>
                <a:rect b="b" l="l" r="r" t="t"/>
                <a:pathLst>
                  <a:path extrusionOk="0" h="10886" w="9525">
                    <a:moveTo>
                      <a:pt x="1" y="1"/>
                    </a:moveTo>
                    <a:lnTo>
                      <a:pt x="1" y="10885"/>
                    </a:lnTo>
                    <a:lnTo>
                      <a:pt x="9525" y="10885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2" name="Google Shape;1472;p26"/>
              <p:cNvSpPr/>
              <p:nvPr/>
            </p:nvSpPr>
            <p:spPr>
              <a:xfrm>
                <a:off x="6448669" y="4498958"/>
                <a:ext cx="55595" cy="5560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3" name="Google Shape;1473;p26"/>
              <p:cNvSpPr/>
              <p:nvPr/>
            </p:nvSpPr>
            <p:spPr>
              <a:xfrm>
                <a:off x="6386148" y="4498958"/>
                <a:ext cx="62546" cy="55600"/>
              </a:xfrm>
              <a:custGeom>
                <a:rect b="b" l="l" r="r" t="t"/>
                <a:pathLst>
                  <a:path extrusionOk="0" h="10886" w="12246">
                    <a:moveTo>
                      <a:pt x="1" y="1"/>
                    </a:moveTo>
                    <a:lnTo>
                      <a:pt x="1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4" name="Google Shape;1474;p26"/>
              <p:cNvSpPr/>
              <p:nvPr/>
            </p:nvSpPr>
            <p:spPr>
              <a:xfrm>
                <a:off x="6337521" y="4498958"/>
                <a:ext cx="48649" cy="55600"/>
              </a:xfrm>
              <a:custGeom>
                <a:rect b="b" l="l" r="r" t="t"/>
                <a:pathLst>
                  <a:path extrusionOk="0" h="10886" w="9525">
                    <a:moveTo>
                      <a:pt x="1" y="1"/>
                    </a:moveTo>
                    <a:lnTo>
                      <a:pt x="1" y="10885"/>
                    </a:lnTo>
                    <a:lnTo>
                      <a:pt x="9525" y="10885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5" name="Google Shape;1475;p26"/>
              <p:cNvSpPr/>
              <p:nvPr/>
            </p:nvSpPr>
            <p:spPr>
              <a:xfrm>
                <a:off x="6281950" y="4498958"/>
                <a:ext cx="55595" cy="5560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6" name="Google Shape;1476;p26"/>
              <p:cNvSpPr/>
              <p:nvPr/>
            </p:nvSpPr>
            <p:spPr>
              <a:xfrm>
                <a:off x="6219430" y="4498958"/>
                <a:ext cx="62546" cy="55600"/>
              </a:xfrm>
              <a:custGeom>
                <a:rect b="b" l="l" r="r" t="t"/>
                <a:pathLst>
                  <a:path extrusionOk="0" h="10886" w="12246">
                    <a:moveTo>
                      <a:pt x="0" y="1"/>
                    </a:moveTo>
                    <a:lnTo>
                      <a:pt x="0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7" name="Google Shape;1477;p26"/>
              <p:cNvSpPr/>
              <p:nvPr/>
            </p:nvSpPr>
            <p:spPr>
              <a:xfrm>
                <a:off x="6552862" y="4436437"/>
                <a:ext cx="62552" cy="62546"/>
              </a:xfrm>
              <a:custGeom>
                <a:rect b="b" l="l" r="r" t="t"/>
                <a:pathLst>
                  <a:path extrusionOk="0" h="12246" w="12247">
                    <a:moveTo>
                      <a:pt x="1" y="1"/>
                    </a:moveTo>
                    <a:lnTo>
                      <a:pt x="1" y="12246"/>
                    </a:lnTo>
                    <a:lnTo>
                      <a:pt x="12247" y="12246"/>
                    </a:lnTo>
                    <a:lnTo>
                      <a:pt x="12247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8" name="Google Shape;1478;p26"/>
              <p:cNvSpPr/>
              <p:nvPr/>
            </p:nvSpPr>
            <p:spPr>
              <a:xfrm>
                <a:off x="6504240" y="4436437"/>
                <a:ext cx="48649" cy="62546"/>
              </a:xfrm>
              <a:custGeom>
                <a:rect b="b" l="l" r="r" t="t"/>
                <a:pathLst>
                  <a:path extrusionOk="0" h="12246" w="9525">
                    <a:moveTo>
                      <a:pt x="1" y="1"/>
                    </a:moveTo>
                    <a:lnTo>
                      <a:pt x="1" y="12246"/>
                    </a:lnTo>
                    <a:lnTo>
                      <a:pt x="9525" y="12246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9" name="Google Shape;1479;p26"/>
              <p:cNvSpPr/>
              <p:nvPr/>
            </p:nvSpPr>
            <p:spPr>
              <a:xfrm>
                <a:off x="6448669" y="4436437"/>
                <a:ext cx="55595" cy="62546"/>
              </a:xfrm>
              <a:custGeom>
                <a:rect b="b" l="l" r="r" t="t"/>
                <a:pathLst>
                  <a:path extrusionOk="0" h="12246" w="10885">
                    <a:moveTo>
                      <a:pt x="0" y="1"/>
                    </a:moveTo>
                    <a:lnTo>
                      <a:pt x="0" y="12246"/>
                    </a:lnTo>
                    <a:lnTo>
                      <a:pt x="10885" y="12246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0" name="Google Shape;1480;p26"/>
              <p:cNvSpPr/>
              <p:nvPr/>
            </p:nvSpPr>
            <p:spPr>
              <a:xfrm>
                <a:off x="6386148" y="4436437"/>
                <a:ext cx="62546" cy="62546"/>
              </a:xfrm>
              <a:custGeom>
                <a:rect b="b" l="l" r="r" t="t"/>
                <a:pathLst>
                  <a:path extrusionOk="0" h="12246" w="12246">
                    <a:moveTo>
                      <a:pt x="1" y="1"/>
                    </a:moveTo>
                    <a:lnTo>
                      <a:pt x="1" y="12246"/>
                    </a:lnTo>
                    <a:lnTo>
                      <a:pt x="12245" y="12246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1" name="Google Shape;1481;p26"/>
              <p:cNvSpPr/>
              <p:nvPr/>
            </p:nvSpPr>
            <p:spPr>
              <a:xfrm>
                <a:off x="6337521" y="4436437"/>
                <a:ext cx="48649" cy="62546"/>
              </a:xfrm>
              <a:custGeom>
                <a:rect b="b" l="l" r="r" t="t"/>
                <a:pathLst>
                  <a:path extrusionOk="0" h="12246" w="9525">
                    <a:moveTo>
                      <a:pt x="1" y="1"/>
                    </a:moveTo>
                    <a:lnTo>
                      <a:pt x="1" y="12246"/>
                    </a:lnTo>
                    <a:lnTo>
                      <a:pt x="9525" y="12246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2" name="Google Shape;1482;p26"/>
              <p:cNvSpPr/>
              <p:nvPr/>
            </p:nvSpPr>
            <p:spPr>
              <a:xfrm>
                <a:off x="6281950" y="4436437"/>
                <a:ext cx="55595" cy="62546"/>
              </a:xfrm>
              <a:custGeom>
                <a:rect b="b" l="l" r="r" t="t"/>
                <a:pathLst>
                  <a:path extrusionOk="0" h="12246" w="10885">
                    <a:moveTo>
                      <a:pt x="0" y="1"/>
                    </a:moveTo>
                    <a:lnTo>
                      <a:pt x="0" y="12246"/>
                    </a:lnTo>
                    <a:lnTo>
                      <a:pt x="10885" y="12246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3" name="Google Shape;1483;p26"/>
              <p:cNvSpPr/>
              <p:nvPr/>
            </p:nvSpPr>
            <p:spPr>
              <a:xfrm>
                <a:off x="6219430" y="4436437"/>
                <a:ext cx="62546" cy="62546"/>
              </a:xfrm>
              <a:custGeom>
                <a:rect b="b" l="l" r="r" t="t"/>
                <a:pathLst>
                  <a:path extrusionOk="0" h="12246" w="12246">
                    <a:moveTo>
                      <a:pt x="0" y="1"/>
                    </a:moveTo>
                    <a:lnTo>
                      <a:pt x="0" y="12246"/>
                    </a:lnTo>
                    <a:lnTo>
                      <a:pt x="12245" y="12246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4" name="Google Shape;1484;p26"/>
              <p:cNvSpPr/>
              <p:nvPr/>
            </p:nvSpPr>
            <p:spPr>
              <a:xfrm>
                <a:off x="6552862" y="4387810"/>
                <a:ext cx="62552" cy="48649"/>
              </a:xfrm>
              <a:custGeom>
                <a:rect b="b" l="l" r="r" t="t"/>
                <a:pathLst>
                  <a:path extrusionOk="0" h="9525" w="12247">
                    <a:moveTo>
                      <a:pt x="1" y="1"/>
                    </a:moveTo>
                    <a:lnTo>
                      <a:pt x="1" y="9525"/>
                    </a:lnTo>
                    <a:lnTo>
                      <a:pt x="12247" y="9525"/>
                    </a:lnTo>
                    <a:lnTo>
                      <a:pt x="12247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5" name="Google Shape;1485;p26"/>
              <p:cNvSpPr/>
              <p:nvPr/>
            </p:nvSpPr>
            <p:spPr>
              <a:xfrm>
                <a:off x="6504240" y="4387810"/>
                <a:ext cx="48649" cy="48649"/>
              </a:xfrm>
              <a:custGeom>
                <a:rect b="b" l="l" r="r" t="t"/>
                <a:pathLst>
                  <a:path extrusionOk="0" h="9525" w="9525">
                    <a:moveTo>
                      <a:pt x="1" y="1"/>
                    </a:moveTo>
                    <a:lnTo>
                      <a:pt x="1" y="9525"/>
                    </a:lnTo>
                    <a:lnTo>
                      <a:pt x="9525" y="9525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6" name="Google Shape;1486;p26"/>
              <p:cNvSpPr/>
              <p:nvPr/>
            </p:nvSpPr>
            <p:spPr>
              <a:xfrm>
                <a:off x="6448669" y="4387810"/>
                <a:ext cx="55595" cy="48649"/>
              </a:xfrm>
              <a:custGeom>
                <a:rect b="b" l="l" r="r" t="t"/>
                <a:pathLst>
                  <a:path extrusionOk="0" h="9525" w="10885">
                    <a:moveTo>
                      <a:pt x="0" y="1"/>
                    </a:moveTo>
                    <a:lnTo>
                      <a:pt x="0" y="9525"/>
                    </a:lnTo>
                    <a:lnTo>
                      <a:pt x="10885" y="952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7" name="Google Shape;1487;p26"/>
              <p:cNvSpPr/>
              <p:nvPr/>
            </p:nvSpPr>
            <p:spPr>
              <a:xfrm>
                <a:off x="6386148" y="4387810"/>
                <a:ext cx="62546" cy="48649"/>
              </a:xfrm>
              <a:custGeom>
                <a:rect b="b" l="l" r="r" t="t"/>
                <a:pathLst>
                  <a:path extrusionOk="0" h="9525" w="12246">
                    <a:moveTo>
                      <a:pt x="1" y="1"/>
                    </a:moveTo>
                    <a:lnTo>
                      <a:pt x="1" y="9525"/>
                    </a:lnTo>
                    <a:lnTo>
                      <a:pt x="12245" y="952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8" name="Google Shape;1488;p26"/>
              <p:cNvSpPr/>
              <p:nvPr/>
            </p:nvSpPr>
            <p:spPr>
              <a:xfrm>
                <a:off x="6337521" y="4387810"/>
                <a:ext cx="48649" cy="48649"/>
              </a:xfrm>
              <a:custGeom>
                <a:rect b="b" l="l" r="r" t="t"/>
                <a:pathLst>
                  <a:path extrusionOk="0" h="9525" w="9525">
                    <a:moveTo>
                      <a:pt x="1" y="1"/>
                    </a:moveTo>
                    <a:lnTo>
                      <a:pt x="1" y="9525"/>
                    </a:lnTo>
                    <a:lnTo>
                      <a:pt x="9525" y="9525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9" name="Google Shape;1489;p26"/>
              <p:cNvSpPr/>
              <p:nvPr/>
            </p:nvSpPr>
            <p:spPr>
              <a:xfrm>
                <a:off x="6281950" y="4387810"/>
                <a:ext cx="55595" cy="48649"/>
              </a:xfrm>
              <a:custGeom>
                <a:rect b="b" l="l" r="r" t="t"/>
                <a:pathLst>
                  <a:path extrusionOk="0" h="9525" w="10885">
                    <a:moveTo>
                      <a:pt x="0" y="1"/>
                    </a:moveTo>
                    <a:lnTo>
                      <a:pt x="0" y="9525"/>
                    </a:lnTo>
                    <a:lnTo>
                      <a:pt x="10885" y="952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0" name="Google Shape;1490;p26"/>
              <p:cNvSpPr/>
              <p:nvPr/>
            </p:nvSpPr>
            <p:spPr>
              <a:xfrm>
                <a:off x="6219430" y="4387810"/>
                <a:ext cx="62546" cy="48649"/>
              </a:xfrm>
              <a:custGeom>
                <a:rect b="b" l="l" r="r" t="t"/>
                <a:pathLst>
                  <a:path extrusionOk="0" h="9525" w="12246">
                    <a:moveTo>
                      <a:pt x="0" y="1"/>
                    </a:moveTo>
                    <a:lnTo>
                      <a:pt x="0" y="9525"/>
                    </a:lnTo>
                    <a:lnTo>
                      <a:pt x="12245" y="952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1" name="Google Shape;1491;p26"/>
              <p:cNvSpPr/>
              <p:nvPr/>
            </p:nvSpPr>
            <p:spPr>
              <a:xfrm>
                <a:off x="6163859" y="4387810"/>
                <a:ext cx="55595" cy="62546"/>
              </a:xfrm>
              <a:custGeom>
                <a:rect b="b" l="l" r="r" t="t"/>
                <a:pathLst>
                  <a:path extrusionOk="0" h="12246" w="10885">
                    <a:moveTo>
                      <a:pt x="0" y="1"/>
                    </a:moveTo>
                    <a:lnTo>
                      <a:pt x="0" y="12245"/>
                    </a:lnTo>
                    <a:lnTo>
                      <a:pt x="10884" y="12245"/>
                    </a:lnTo>
                    <a:lnTo>
                      <a:pt x="10884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2" name="Google Shape;1492;p26"/>
              <p:cNvSpPr/>
              <p:nvPr/>
            </p:nvSpPr>
            <p:spPr>
              <a:xfrm>
                <a:off x="6163859" y="4450330"/>
                <a:ext cx="55595" cy="48649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5"/>
                    </a:lnTo>
                    <a:lnTo>
                      <a:pt x="10884" y="9525"/>
                    </a:lnTo>
                    <a:lnTo>
                      <a:pt x="108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3" name="Google Shape;1493;p26"/>
              <p:cNvSpPr/>
              <p:nvPr/>
            </p:nvSpPr>
            <p:spPr>
              <a:xfrm>
                <a:off x="6163859" y="4498958"/>
                <a:ext cx="55595" cy="5560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4" y="10885"/>
                    </a:lnTo>
                    <a:lnTo>
                      <a:pt x="10884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4" name="Google Shape;1494;p26"/>
              <p:cNvSpPr/>
              <p:nvPr/>
            </p:nvSpPr>
            <p:spPr>
              <a:xfrm>
                <a:off x="6163859" y="4554534"/>
                <a:ext cx="55595" cy="55595"/>
              </a:xfrm>
              <a:custGeom>
                <a:rect b="b" l="l" r="r" t="t"/>
                <a:pathLst>
                  <a:path extrusionOk="0" h="10885" w="10885">
                    <a:moveTo>
                      <a:pt x="0" y="0"/>
                    </a:moveTo>
                    <a:lnTo>
                      <a:pt x="0" y="10885"/>
                    </a:lnTo>
                    <a:lnTo>
                      <a:pt x="10884" y="10885"/>
                    </a:lnTo>
                    <a:lnTo>
                      <a:pt x="108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5" name="Google Shape;1495;p26"/>
              <p:cNvSpPr/>
              <p:nvPr/>
            </p:nvSpPr>
            <p:spPr>
              <a:xfrm>
                <a:off x="6163859" y="4610106"/>
                <a:ext cx="55595" cy="55595"/>
              </a:xfrm>
              <a:custGeom>
                <a:rect b="b" l="l" r="r" t="t"/>
                <a:pathLst>
                  <a:path extrusionOk="0" h="10885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4" y="10885"/>
                    </a:lnTo>
                    <a:lnTo>
                      <a:pt x="10884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6" name="Google Shape;1496;p26"/>
              <p:cNvSpPr/>
              <p:nvPr/>
            </p:nvSpPr>
            <p:spPr>
              <a:xfrm>
                <a:off x="6163859" y="4665677"/>
                <a:ext cx="55595" cy="5560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4" y="10885"/>
                    </a:lnTo>
                    <a:lnTo>
                      <a:pt x="10884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7" name="Google Shape;1497;p26"/>
              <p:cNvSpPr/>
              <p:nvPr/>
            </p:nvSpPr>
            <p:spPr>
              <a:xfrm>
                <a:off x="6163859" y="4721253"/>
                <a:ext cx="55595" cy="55595"/>
              </a:xfrm>
              <a:custGeom>
                <a:rect b="b" l="l" r="r" t="t"/>
                <a:pathLst>
                  <a:path extrusionOk="0" h="10885" w="10885">
                    <a:moveTo>
                      <a:pt x="0" y="0"/>
                    </a:moveTo>
                    <a:lnTo>
                      <a:pt x="0" y="10885"/>
                    </a:lnTo>
                    <a:lnTo>
                      <a:pt x="10884" y="10885"/>
                    </a:lnTo>
                    <a:lnTo>
                      <a:pt x="108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8" name="Google Shape;1498;p26"/>
              <p:cNvSpPr/>
              <p:nvPr/>
            </p:nvSpPr>
            <p:spPr>
              <a:xfrm>
                <a:off x="6163859" y="4776825"/>
                <a:ext cx="55595" cy="5560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4" y="10885"/>
                    </a:lnTo>
                    <a:lnTo>
                      <a:pt x="10884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9" name="Google Shape;1499;p26"/>
              <p:cNvSpPr/>
              <p:nvPr/>
            </p:nvSpPr>
            <p:spPr>
              <a:xfrm>
                <a:off x="6552862" y="4325295"/>
                <a:ext cx="62552" cy="62541"/>
              </a:xfrm>
              <a:custGeom>
                <a:rect b="b" l="l" r="r" t="t"/>
                <a:pathLst>
                  <a:path extrusionOk="0" h="12245" w="12247">
                    <a:moveTo>
                      <a:pt x="1" y="0"/>
                    </a:moveTo>
                    <a:lnTo>
                      <a:pt x="1" y="12245"/>
                    </a:lnTo>
                    <a:lnTo>
                      <a:pt x="12247" y="12245"/>
                    </a:lnTo>
                    <a:lnTo>
                      <a:pt x="12247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0" name="Google Shape;1500;p26"/>
              <p:cNvSpPr/>
              <p:nvPr/>
            </p:nvSpPr>
            <p:spPr>
              <a:xfrm>
                <a:off x="6504240" y="4325295"/>
                <a:ext cx="48649" cy="62541"/>
              </a:xfrm>
              <a:custGeom>
                <a:rect b="b" l="l" r="r" t="t"/>
                <a:pathLst>
                  <a:path extrusionOk="0" h="12245" w="9525">
                    <a:moveTo>
                      <a:pt x="1" y="0"/>
                    </a:moveTo>
                    <a:lnTo>
                      <a:pt x="1" y="12245"/>
                    </a:lnTo>
                    <a:lnTo>
                      <a:pt x="9525" y="1224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1" name="Google Shape;1501;p26"/>
              <p:cNvSpPr/>
              <p:nvPr/>
            </p:nvSpPr>
            <p:spPr>
              <a:xfrm>
                <a:off x="6448669" y="4325295"/>
                <a:ext cx="55595" cy="62541"/>
              </a:xfrm>
              <a:custGeom>
                <a:rect b="b" l="l" r="r" t="t"/>
                <a:pathLst>
                  <a:path extrusionOk="0" h="12245" w="10885">
                    <a:moveTo>
                      <a:pt x="0" y="0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2" name="Google Shape;1502;p26"/>
              <p:cNvSpPr/>
              <p:nvPr/>
            </p:nvSpPr>
            <p:spPr>
              <a:xfrm>
                <a:off x="6386148" y="4325295"/>
                <a:ext cx="62546" cy="62541"/>
              </a:xfrm>
              <a:custGeom>
                <a:rect b="b" l="l" r="r" t="t"/>
                <a:pathLst>
                  <a:path extrusionOk="0" h="12245" w="12246">
                    <a:moveTo>
                      <a:pt x="1" y="0"/>
                    </a:moveTo>
                    <a:lnTo>
                      <a:pt x="1" y="12245"/>
                    </a:lnTo>
                    <a:lnTo>
                      <a:pt x="12245" y="1224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3" name="Google Shape;1503;p26"/>
              <p:cNvSpPr/>
              <p:nvPr/>
            </p:nvSpPr>
            <p:spPr>
              <a:xfrm>
                <a:off x="6337521" y="4325295"/>
                <a:ext cx="48649" cy="62541"/>
              </a:xfrm>
              <a:custGeom>
                <a:rect b="b" l="l" r="r" t="t"/>
                <a:pathLst>
                  <a:path extrusionOk="0" h="12245" w="9525">
                    <a:moveTo>
                      <a:pt x="1" y="0"/>
                    </a:moveTo>
                    <a:lnTo>
                      <a:pt x="1" y="12245"/>
                    </a:lnTo>
                    <a:lnTo>
                      <a:pt x="9525" y="1224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4" name="Google Shape;1504;p26"/>
              <p:cNvSpPr/>
              <p:nvPr/>
            </p:nvSpPr>
            <p:spPr>
              <a:xfrm>
                <a:off x="6281950" y="4325295"/>
                <a:ext cx="55595" cy="62541"/>
              </a:xfrm>
              <a:custGeom>
                <a:rect b="b" l="l" r="r" t="t"/>
                <a:pathLst>
                  <a:path extrusionOk="0" h="12245" w="10885">
                    <a:moveTo>
                      <a:pt x="0" y="0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5" name="Google Shape;1505;p26"/>
              <p:cNvSpPr/>
              <p:nvPr/>
            </p:nvSpPr>
            <p:spPr>
              <a:xfrm>
                <a:off x="6219430" y="4325295"/>
                <a:ext cx="62546" cy="62541"/>
              </a:xfrm>
              <a:custGeom>
                <a:rect b="b" l="l" r="r" t="t"/>
                <a:pathLst>
                  <a:path extrusionOk="0" h="12245" w="12246">
                    <a:moveTo>
                      <a:pt x="0" y="0"/>
                    </a:moveTo>
                    <a:lnTo>
                      <a:pt x="0" y="12245"/>
                    </a:lnTo>
                    <a:lnTo>
                      <a:pt x="12245" y="1224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06" name="Google Shape;1506;p26"/>
            <p:cNvGrpSpPr/>
            <p:nvPr/>
          </p:nvGrpSpPr>
          <p:grpSpPr>
            <a:xfrm flipH="1">
              <a:off x="0" y="1474590"/>
              <a:ext cx="9144000" cy="3853085"/>
              <a:chOff x="0" y="1474590"/>
              <a:chExt cx="9144000" cy="3853085"/>
            </a:xfrm>
          </p:grpSpPr>
          <p:sp>
            <p:nvSpPr>
              <p:cNvPr id="1507" name="Google Shape;1507;p26"/>
              <p:cNvSpPr/>
              <p:nvPr/>
            </p:nvSpPr>
            <p:spPr>
              <a:xfrm>
                <a:off x="0" y="4025575"/>
                <a:ext cx="9144000" cy="567000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8" name="Google Shape;1508;p26"/>
              <p:cNvSpPr/>
              <p:nvPr/>
            </p:nvSpPr>
            <p:spPr>
              <a:xfrm>
                <a:off x="0" y="4598775"/>
                <a:ext cx="9144000" cy="155700"/>
              </a:xfrm>
              <a:prstGeom prst="rect">
                <a:avLst/>
              </a:pr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9" name="Google Shape;1509;p26"/>
              <p:cNvSpPr/>
              <p:nvPr/>
            </p:nvSpPr>
            <p:spPr>
              <a:xfrm>
                <a:off x="0" y="4760675"/>
                <a:ext cx="9144000" cy="567000"/>
              </a:xfrm>
              <a:prstGeom prst="rect">
                <a:avLst/>
              </a:pr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0" name="Google Shape;1510;p26"/>
              <p:cNvSpPr/>
              <p:nvPr/>
            </p:nvSpPr>
            <p:spPr>
              <a:xfrm>
                <a:off x="0" y="1475275"/>
                <a:ext cx="1611600" cy="567000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1" name="Google Shape;1511;p26"/>
              <p:cNvSpPr/>
              <p:nvPr/>
            </p:nvSpPr>
            <p:spPr>
              <a:xfrm>
                <a:off x="0" y="2048475"/>
                <a:ext cx="1611600" cy="155700"/>
              </a:xfrm>
              <a:prstGeom prst="rect">
                <a:avLst/>
              </a:pr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2" name="Google Shape;1512;p26"/>
              <p:cNvSpPr/>
              <p:nvPr/>
            </p:nvSpPr>
            <p:spPr>
              <a:xfrm>
                <a:off x="0" y="2204175"/>
                <a:ext cx="1611600" cy="1821300"/>
              </a:xfrm>
              <a:prstGeom prst="rect">
                <a:avLst/>
              </a:pr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513" name="Google Shape;1513;p26"/>
              <p:cNvGrpSpPr/>
              <p:nvPr/>
            </p:nvGrpSpPr>
            <p:grpSpPr>
              <a:xfrm>
                <a:off x="514651" y="1474590"/>
                <a:ext cx="582277" cy="2550888"/>
                <a:chOff x="573900" y="1154950"/>
                <a:chExt cx="538000" cy="2396100"/>
              </a:xfrm>
            </p:grpSpPr>
            <p:sp>
              <p:nvSpPr>
                <p:cNvPr id="1514" name="Google Shape;1514;p26"/>
                <p:cNvSpPr/>
                <p:nvPr/>
              </p:nvSpPr>
              <p:spPr>
                <a:xfrm>
                  <a:off x="573900" y="1154950"/>
                  <a:ext cx="71700" cy="2396100"/>
                </a:xfrm>
                <a:prstGeom prst="rect">
                  <a:avLst/>
                </a:pr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5" name="Google Shape;1515;p26"/>
                <p:cNvSpPr/>
                <p:nvPr/>
              </p:nvSpPr>
              <p:spPr>
                <a:xfrm>
                  <a:off x="1040200" y="1154950"/>
                  <a:ext cx="71700" cy="2396100"/>
                </a:xfrm>
                <a:prstGeom prst="rect">
                  <a:avLst/>
                </a:pr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6" name="Google Shape;1516;p26"/>
                <p:cNvSpPr/>
                <p:nvPr/>
              </p:nvSpPr>
              <p:spPr>
                <a:xfrm>
                  <a:off x="595400" y="1377388"/>
                  <a:ext cx="477000" cy="68100"/>
                </a:xfrm>
                <a:prstGeom prst="rect">
                  <a:avLst/>
                </a:pr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7" name="Google Shape;1517;p26"/>
                <p:cNvSpPr/>
                <p:nvPr/>
              </p:nvSpPr>
              <p:spPr>
                <a:xfrm>
                  <a:off x="595400" y="1754013"/>
                  <a:ext cx="477000" cy="68100"/>
                </a:xfrm>
                <a:prstGeom prst="rect">
                  <a:avLst/>
                </a:pr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8" name="Google Shape;1518;p26"/>
                <p:cNvSpPr/>
                <p:nvPr/>
              </p:nvSpPr>
              <p:spPr>
                <a:xfrm>
                  <a:off x="613325" y="2130638"/>
                  <a:ext cx="477000" cy="68100"/>
                </a:xfrm>
                <a:prstGeom prst="rect">
                  <a:avLst/>
                </a:pr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9" name="Google Shape;1519;p26"/>
                <p:cNvSpPr/>
                <p:nvPr/>
              </p:nvSpPr>
              <p:spPr>
                <a:xfrm>
                  <a:off x="595400" y="2507263"/>
                  <a:ext cx="477000" cy="68100"/>
                </a:xfrm>
                <a:prstGeom prst="rect">
                  <a:avLst/>
                </a:pr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0" name="Google Shape;1520;p26"/>
                <p:cNvSpPr/>
                <p:nvPr/>
              </p:nvSpPr>
              <p:spPr>
                <a:xfrm>
                  <a:off x="595400" y="2883888"/>
                  <a:ext cx="477000" cy="68100"/>
                </a:xfrm>
                <a:prstGeom prst="rect">
                  <a:avLst/>
                </a:pr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1" name="Google Shape;1521;p26"/>
                <p:cNvSpPr/>
                <p:nvPr/>
              </p:nvSpPr>
              <p:spPr>
                <a:xfrm>
                  <a:off x="613325" y="3260513"/>
                  <a:ext cx="477000" cy="68100"/>
                </a:xfrm>
                <a:prstGeom prst="rect">
                  <a:avLst/>
                </a:pr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sp>
          <p:nvSpPr>
            <p:cNvPr id="1522" name="Google Shape;1522;p26"/>
            <p:cNvSpPr/>
            <p:nvPr/>
          </p:nvSpPr>
          <p:spPr>
            <a:xfrm>
              <a:off x="4159775" y="4005175"/>
              <a:ext cx="1250700" cy="13224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3">
  <p:cSld name="BLANK_1_1_1">
    <p:spTree>
      <p:nvGrpSpPr>
        <p:cNvPr id="1523" name="Shape 152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5">
  <p:cSld name="TITLE_AND_TWO_COLUMNS_5">
    <p:spTree>
      <p:nvGrpSpPr>
        <p:cNvPr id="1524" name="Shape 1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" name="Google Shape;1525;p28"/>
          <p:cNvSpPr txBox="1"/>
          <p:nvPr>
            <p:ph idx="1" type="body"/>
          </p:nvPr>
        </p:nvSpPr>
        <p:spPr>
          <a:xfrm>
            <a:off x="616975" y="1302400"/>
            <a:ext cx="3974100" cy="326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1526" name="Google Shape;1526;p28"/>
          <p:cNvSpPr txBox="1"/>
          <p:nvPr>
            <p:ph idx="2" type="body"/>
          </p:nvPr>
        </p:nvSpPr>
        <p:spPr>
          <a:xfrm>
            <a:off x="4419600" y="1302400"/>
            <a:ext cx="4114800" cy="326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>
                <a:latin typeface="Advent Pro"/>
                <a:ea typeface="Advent Pro"/>
                <a:cs typeface="Advent Pro"/>
                <a:sym typeface="Advent Pro"/>
              </a:defRPr>
            </a:lvl1pPr>
            <a:lvl2pPr indent="-330200" lvl="1" marL="9144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1527" name="Google Shape;1527;p28"/>
          <p:cNvSpPr txBox="1"/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70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4"/>
          <p:cNvSpPr txBox="1"/>
          <p:nvPr>
            <p:ph idx="1" type="body"/>
          </p:nvPr>
        </p:nvSpPr>
        <p:spPr>
          <a:xfrm>
            <a:off x="778900" y="1013975"/>
            <a:ext cx="7072500" cy="355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17500" lvl="1" marL="9144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72" name="Google Shape;72;p4"/>
          <p:cNvSpPr txBox="1"/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73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Google Shape;74;p5"/>
          <p:cNvSpPr txBox="1"/>
          <p:nvPr>
            <p:ph idx="1" type="subTitle"/>
          </p:nvPr>
        </p:nvSpPr>
        <p:spPr>
          <a:xfrm>
            <a:off x="1524000" y="3286279"/>
            <a:ext cx="2743200" cy="2742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Lato Black"/>
              <a:buNone/>
              <a:defRPr sz="1600">
                <a:solidFill>
                  <a:schemeClr val="accent1"/>
                </a:solidFill>
                <a:latin typeface="Orbitron ExtraBold"/>
                <a:ea typeface="Orbitron ExtraBold"/>
                <a:cs typeface="Orbitron ExtraBold"/>
                <a:sym typeface="Orbitron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5" name="Google Shape;75;p5"/>
          <p:cNvSpPr txBox="1"/>
          <p:nvPr>
            <p:ph idx="2" type="subTitle"/>
          </p:nvPr>
        </p:nvSpPr>
        <p:spPr>
          <a:xfrm>
            <a:off x="1524000" y="3642360"/>
            <a:ext cx="2743200" cy="8319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Lato"/>
              <a:buNone/>
              <a:defRPr sz="1600">
                <a:solidFill>
                  <a:schemeClr val="lt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76" name="Google Shape;76;p5"/>
          <p:cNvSpPr txBox="1"/>
          <p:nvPr>
            <p:ph idx="3" type="subTitle"/>
          </p:nvPr>
        </p:nvSpPr>
        <p:spPr>
          <a:xfrm>
            <a:off x="4876800" y="3286279"/>
            <a:ext cx="2743200" cy="2742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Lato Black"/>
              <a:buNone/>
              <a:defRPr sz="1600">
                <a:solidFill>
                  <a:schemeClr val="accent1"/>
                </a:solidFill>
                <a:latin typeface="Orbitron ExtraBold"/>
                <a:ea typeface="Orbitron ExtraBold"/>
                <a:cs typeface="Orbitron ExtraBold"/>
                <a:sym typeface="Orbitron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" name="Google Shape;77;p5"/>
          <p:cNvSpPr txBox="1"/>
          <p:nvPr>
            <p:ph idx="4" type="subTitle"/>
          </p:nvPr>
        </p:nvSpPr>
        <p:spPr>
          <a:xfrm>
            <a:off x="4876800" y="3642360"/>
            <a:ext cx="2743200" cy="8319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Lato"/>
              <a:buNone/>
              <a:defRPr sz="1600">
                <a:solidFill>
                  <a:schemeClr val="lt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78" name="Google Shape;78;p5"/>
          <p:cNvSpPr txBox="1"/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79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Google Shape;80;p6"/>
          <p:cNvSpPr txBox="1"/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bg>
      <p:bgPr>
        <a:solidFill>
          <a:schemeClr val="accent6"/>
        </a:solidFill>
      </p:bgPr>
    </p:bg>
    <p:spTree>
      <p:nvGrpSpPr>
        <p:cNvPr id="8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7"/>
          <p:cNvSpPr txBox="1"/>
          <p:nvPr>
            <p:ph idx="1" type="body"/>
          </p:nvPr>
        </p:nvSpPr>
        <p:spPr>
          <a:xfrm>
            <a:off x="3038700" y="1995800"/>
            <a:ext cx="3066600" cy="196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Char char="●"/>
              <a:defRPr sz="1600">
                <a:solidFill>
                  <a:srgbClr val="FFFFFF"/>
                </a:solidFill>
              </a:defRPr>
            </a:lvl1pPr>
            <a:lvl2pPr indent="-330200" lvl="1" marL="914400" algn="ctr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600"/>
              <a:buChar char="○"/>
              <a:defRPr sz="1600">
                <a:solidFill>
                  <a:srgbClr val="FFFFFF"/>
                </a:solidFill>
              </a:defRPr>
            </a:lvl2pPr>
            <a:lvl3pPr indent="-330200" lvl="2" marL="1371600" algn="ctr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600"/>
              <a:buChar char="■"/>
              <a:defRPr sz="1600">
                <a:solidFill>
                  <a:srgbClr val="FFFFFF"/>
                </a:solidFill>
              </a:defRPr>
            </a:lvl3pPr>
            <a:lvl4pPr indent="-330200" lvl="3" marL="1828800" algn="ctr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600"/>
              <a:buChar char="●"/>
              <a:defRPr sz="1600">
                <a:solidFill>
                  <a:srgbClr val="FFFFFF"/>
                </a:solidFill>
              </a:defRPr>
            </a:lvl4pPr>
            <a:lvl5pPr indent="-330200" lvl="4" marL="2286000" algn="ctr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600"/>
              <a:buChar char="○"/>
              <a:defRPr sz="1600">
                <a:solidFill>
                  <a:srgbClr val="FFFFFF"/>
                </a:solidFill>
              </a:defRPr>
            </a:lvl5pPr>
            <a:lvl6pPr indent="-330200" lvl="5" marL="2743200" algn="ctr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600"/>
              <a:buChar char="■"/>
              <a:defRPr sz="1600">
                <a:solidFill>
                  <a:srgbClr val="FFFFFF"/>
                </a:solidFill>
              </a:defRPr>
            </a:lvl6pPr>
            <a:lvl7pPr indent="-330200" lvl="6" marL="3200400" algn="ctr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600"/>
              <a:buChar char="●"/>
              <a:defRPr sz="1600">
                <a:solidFill>
                  <a:srgbClr val="FFFFFF"/>
                </a:solidFill>
              </a:defRPr>
            </a:lvl7pPr>
            <a:lvl8pPr indent="-330200" lvl="7" marL="3657600" algn="ctr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600"/>
              <a:buChar char="○"/>
              <a:defRPr sz="1600">
                <a:solidFill>
                  <a:srgbClr val="FFFFFF"/>
                </a:solidFill>
              </a:defRPr>
            </a:lvl8pPr>
            <a:lvl9pPr indent="-330200" lvl="8" marL="4114800" algn="ctr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600"/>
              <a:buChar char="■"/>
              <a:defRPr sz="16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83" name="Google Shape;83;p7"/>
          <p:cNvSpPr txBox="1"/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84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" name="Google Shape;85;p8"/>
          <p:cNvGrpSpPr/>
          <p:nvPr/>
        </p:nvGrpSpPr>
        <p:grpSpPr>
          <a:xfrm flipH="1">
            <a:off x="3794690" y="3966899"/>
            <a:ext cx="882039" cy="932704"/>
            <a:chOff x="7230575" y="3501811"/>
            <a:chExt cx="1540410" cy="1636035"/>
          </a:xfrm>
        </p:grpSpPr>
        <p:grpSp>
          <p:nvGrpSpPr>
            <p:cNvPr id="86" name="Google Shape;86;p8"/>
            <p:cNvGrpSpPr/>
            <p:nvPr/>
          </p:nvGrpSpPr>
          <p:grpSpPr>
            <a:xfrm>
              <a:off x="7655512" y="4362305"/>
              <a:ext cx="775528" cy="775540"/>
              <a:chOff x="7655512" y="4362305"/>
              <a:chExt cx="775528" cy="775540"/>
            </a:xfrm>
          </p:grpSpPr>
          <p:sp>
            <p:nvSpPr>
              <p:cNvPr id="87" name="Google Shape;87;p8"/>
              <p:cNvSpPr/>
              <p:nvPr/>
            </p:nvSpPr>
            <p:spPr>
              <a:xfrm flipH="1">
                <a:off x="7825485" y="5042204"/>
                <a:ext cx="95633" cy="95641"/>
              </a:xfrm>
              <a:custGeom>
                <a:rect b="b" l="l" r="r" t="t"/>
                <a:pathLst>
                  <a:path extrusionOk="0" h="12246" w="12245">
                    <a:moveTo>
                      <a:pt x="0" y="0"/>
                    </a:moveTo>
                    <a:lnTo>
                      <a:pt x="0" y="12245"/>
                    </a:lnTo>
                    <a:lnTo>
                      <a:pt x="12245" y="1224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" name="Google Shape;88;p8"/>
              <p:cNvSpPr/>
              <p:nvPr/>
            </p:nvSpPr>
            <p:spPr>
              <a:xfrm flipH="1">
                <a:off x="7921094" y="5042204"/>
                <a:ext cx="74382" cy="95641"/>
              </a:xfrm>
              <a:custGeom>
                <a:rect b="b" l="l" r="r" t="t"/>
                <a:pathLst>
                  <a:path extrusionOk="0" h="12246" w="9524">
                    <a:moveTo>
                      <a:pt x="0" y="0"/>
                    </a:moveTo>
                    <a:lnTo>
                      <a:pt x="0" y="12245"/>
                    </a:lnTo>
                    <a:lnTo>
                      <a:pt x="9523" y="12245"/>
                    </a:lnTo>
                    <a:lnTo>
                      <a:pt x="9523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" name="Google Shape;89;p8"/>
              <p:cNvSpPr/>
              <p:nvPr/>
            </p:nvSpPr>
            <p:spPr>
              <a:xfrm flipH="1">
                <a:off x="7995449" y="5042204"/>
                <a:ext cx="85020" cy="95641"/>
              </a:xfrm>
              <a:custGeom>
                <a:rect b="b" l="l" r="r" t="t"/>
                <a:pathLst>
                  <a:path extrusionOk="0" h="12246" w="10886">
                    <a:moveTo>
                      <a:pt x="1" y="0"/>
                    </a:moveTo>
                    <a:lnTo>
                      <a:pt x="1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" name="Google Shape;90;p8"/>
              <p:cNvSpPr/>
              <p:nvPr/>
            </p:nvSpPr>
            <p:spPr>
              <a:xfrm flipH="1">
                <a:off x="8080438" y="5042204"/>
                <a:ext cx="95649" cy="95641"/>
              </a:xfrm>
              <a:custGeom>
                <a:rect b="b" l="l" r="r" t="t"/>
                <a:pathLst>
                  <a:path extrusionOk="0" h="12246" w="12247">
                    <a:moveTo>
                      <a:pt x="1" y="0"/>
                    </a:moveTo>
                    <a:lnTo>
                      <a:pt x="1" y="12245"/>
                    </a:lnTo>
                    <a:lnTo>
                      <a:pt x="12247" y="12245"/>
                    </a:lnTo>
                    <a:lnTo>
                      <a:pt x="12247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" name="Google Shape;91;p8"/>
              <p:cNvSpPr/>
              <p:nvPr/>
            </p:nvSpPr>
            <p:spPr>
              <a:xfrm flipH="1">
                <a:off x="7825485" y="4957212"/>
                <a:ext cx="95633" cy="85020"/>
              </a:xfrm>
              <a:custGeom>
                <a:rect b="b" l="l" r="r" t="t"/>
                <a:pathLst>
                  <a:path extrusionOk="0" h="10886" w="12245">
                    <a:moveTo>
                      <a:pt x="0" y="1"/>
                    </a:moveTo>
                    <a:lnTo>
                      <a:pt x="0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" name="Google Shape;92;p8"/>
              <p:cNvSpPr/>
              <p:nvPr/>
            </p:nvSpPr>
            <p:spPr>
              <a:xfrm flipH="1">
                <a:off x="7921094" y="4957212"/>
                <a:ext cx="74382" cy="85020"/>
              </a:xfrm>
              <a:custGeom>
                <a:rect b="b" l="l" r="r" t="t"/>
                <a:pathLst>
                  <a:path extrusionOk="0" h="10886" w="9524">
                    <a:moveTo>
                      <a:pt x="0" y="1"/>
                    </a:moveTo>
                    <a:lnTo>
                      <a:pt x="0" y="10885"/>
                    </a:lnTo>
                    <a:lnTo>
                      <a:pt x="9523" y="10885"/>
                    </a:lnTo>
                    <a:lnTo>
                      <a:pt x="9523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" name="Google Shape;93;p8"/>
              <p:cNvSpPr/>
              <p:nvPr/>
            </p:nvSpPr>
            <p:spPr>
              <a:xfrm flipH="1">
                <a:off x="7995449" y="4957212"/>
                <a:ext cx="85020" cy="8502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" name="Google Shape;94;p8"/>
              <p:cNvSpPr/>
              <p:nvPr/>
            </p:nvSpPr>
            <p:spPr>
              <a:xfrm flipH="1">
                <a:off x="8080438" y="4957212"/>
                <a:ext cx="95649" cy="85020"/>
              </a:xfrm>
              <a:custGeom>
                <a:rect b="b" l="l" r="r" t="t"/>
                <a:pathLst>
                  <a:path extrusionOk="0" h="10886" w="12247">
                    <a:moveTo>
                      <a:pt x="1" y="1"/>
                    </a:moveTo>
                    <a:lnTo>
                      <a:pt x="1" y="10885"/>
                    </a:lnTo>
                    <a:lnTo>
                      <a:pt x="12247" y="10885"/>
                    </a:lnTo>
                    <a:lnTo>
                      <a:pt x="12247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" name="Google Shape;95;p8"/>
              <p:cNvSpPr/>
              <p:nvPr/>
            </p:nvSpPr>
            <p:spPr>
              <a:xfrm flipH="1">
                <a:off x="7825485" y="4872228"/>
                <a:ext cx="95633" cy="85012"/>
              </a:xfrm>
              <a:custGeom>
                <a:rect b="b" l="l" r="r" t="t"/>
                <a:pathLst>
                  <a:path extrusionOk="0" h="10885" w="12245">
                    <a:moveTo>
                      <a:pt x="0" y="0"/>
                    </a:moveTo>
                    <a:lnTo>
                      <a:pt x="0" y="10885"/>
                    </a:lnTo>
                    <a:lnTo>
                      <a:pt x="12245" y="1088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" name="Google Shape;96;p8"/>
              <p:cNvSpPr/>
              <p:nvPr/>
            </p:nvSpPr>
            <p:spPr>
              <a:xfrm flipH="1">
                <a:off x="7921094" y="4872228"/>
                <a:ext cx="74382" cy="85012"/>
              </a:xfrm>
              <a:custGeom>
                <a:rect b="b" l="l" r="r" t="t"/>
                <a:pathLst>
                  <a:path extrusionOk="0" h="10885" w="9524">
                    <a:moveTo>
                      <a:pt x="0" y="0"/>
                    </a:moveTo>
                    <a:lnTo>
                      <a:pt x="0" y="10885"/>
                    </a:lnTo>
                    <a:lnTo>
                      <a:pt x="9523" y="10885"/>
                    </a:lnTo>
                    <a:lnTo>
                      <a:pt x="9523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" name="Google Shape;97;p8"/>
              <p:cNvSpPr/>
              <p:nvPr/>
            </p:nvSpPr>
            <p:spPr>
              <a:xfrm flipH="1">
                <a:off x="7995449" y="4872228"/>
                <a:ext cx="85020" cy="85012"/>
              </a:xfrm>
              <a:custGeom>
                <a:rect b="b" l="l" r="r" t="t"/>
                <a:pathLst>
                  <a:path extrusionOk="0" h="10885" w="10886">
                    <a:moveTo>
                      <a:pt x="1" y="0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" name="Google Shape;98;p8"/>
              <p:cNvSpPr/>
              <p:nvPr/>
            </p:nvSpPr>
            <p:spPr>
              <a:xfrm flipH="1">
                <a:off x="8080438" y="4872228"/>
                <a:ext cx="95649" cy="85012"/>
              </a:xfrm>
              <a:custGeom>
                <a:rect b="b" l="l" r="r" t="t"/>
                <a:pathLst>
                  <a:path extrusionOk="0" h="10885" w="12247">
                    <a:moveTo>
                      <a:pt x="1" y="0"/>
                    </a:moveTo>
                    <a:lnTo>
                      <a:pt x="1" y="10885"/>
                    </a:lnTo>
                    <a:lnTo>
                      <a:pt x="12247" y="10885"/>
                    </a:lnTo>
                    <a:lnTo>
                      <a:pt x="12247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" name="Google Shape;99;p8"/>
              <p:cNvSpPr/>
              <p:nvPr/>
            </p:nvSpPr>
            <p:spPr>
              <a:xfrm flipH="1">
                <a:off x="7825485" y="4787235"/>
                <a:ext cx="95633" cy="85020"/>
              </a:xfrm>
              <a:custGeom>
                <a:rect b="b" l="l" r="r" t="t"/>
                <a:pathLst>
                  <a:path extrusionOk="0" h="10886" w="12245">
                    <a:moveTo>
                      <a:pt x="0" y="1"/>
                    </a:moveTo>
                    <a:lnTo>
                      <a:pt x="0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" name="Google Shape;100;p8"/>
              <p:cNvSpPr/>
              <p:nvPr/>
            </p:nvSpPr>
            <p:spPr>
              <a:xfrm flipH="1">
                <a:off x="7921094" y="4787235"/>
                <a:ext cx="74382" cy="85020"/>
              </a:xfrm>
              <a:custGeom>
                <a:rect b="b" l="l" r="r" t="t"/>
                <a:pathLst>
                  <a:path extrusionOk="0" h="10886" w="9524">
                    <a:moveTo>
                      <a:pt x="0" y="1"/>
                    </a:moveTo>
                    <a:lnTo>
                      <a:pt x="0" y="10885"/>
                    </a:lnTo>
                    <a:lnTo>
                      <a:pt x="9523" y="10885"/>
                    </a:lnTo>
                    <a:lnTo>
                      <a:pt x="9523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" name="Google Shape;101;p8"/>
              <p:cNvSpPr/>
              <p:nvPr/>
            </p:nvSpPr>
            <p:spPr>
              <a:xfrm flipH="1">
                <a:off x="7995449" y="4787235"/>
                <a:ext cx="85020" cy="8502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" name="Google Shape;102;p8"/>
              <p:cNvSpPr/>
              <p:nvPr/>
            </p:nvSpPr>
            <p:spPr>
              <a:xfrm flipH="1">
                <a:off x="8080438" y="4787235"/>
                <a:ext cx="95649" cy="85020"/>
              </a:xfrm>
              <a:custGeom>
                <a:rect b="b" l="l" r="r" t="t"/>
                <a:pathLst>
                  <a:path extrusionOk="0" h="10886" w="12247">
                    <a:moveTo>
                      <a:pt x="1" y="1"/>
                    </a:moveTo>
                    <a:lnTo>
                      <a:pt x="1" y="10885"/>
                    </a:lnTo>
                    <a:lnTo>
                      <a:pt x="12247" y="10885"/>
                    </a:lnTo>
                    <a:lnTo>
                      <a:pt x="12247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" name="Google Shape;103;p8"/>
              <p:cNvSpPr/>
              <p:nvPr/>
            </p:nvSpPr>
            <p:spPr>
              <a:xfrm flipH="1">
                <a:off x="7825485" y="4702251"/>
                <a:ext cx="95633" cy="85012"/>
              </a:xfrm>
              <a:custGeom>
                <a:rect b="b" l="l" r="r" t="t"/>
                <a:pathLst>
                  <a:path extrusionOk="0" h="10885" w="12245">
                    <a:moveTo>
                      <a:pt x="0" y="1"/>
                    </a:moveTo>
                    <a:lnTo>
                      <a:pt x="0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" name="Google Shape;104;p8"/>
              <p:cNvSpPr/>
              <p:nvPr/>
            </p:nvSpPr>
            <p:spPr>
              <a:xfrm flipH="1">
                <a:off x="7921094" y="4702251"/>
                <a:ext cx="74382" cy="85012"/>
              </a:xfrm>
              <a:custGeom>
                <a:rect b="b" l="l" r="r" t="t"/>
                <a:pathLst>
                  <a:path extrusionOk="0" h="10885" w="9524">
                    <a:moveTo>
                      <a:pt x="0" y="1"/>
                    </a:moveTo>
                    <a:lnTo>
                      <a:pt x="0" y="10885"/>
                    </a:lnTo>
                    <a:lnTo>
                      <a:pt x="9523" y="10885"/>
                    </a:lnTo>
                    <a:lnTo>
                      <a:pt x="9523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" name="Google Shape;105;p8"/>
              <p:cNvSpPr/>
              <p:nvPr/>
            </p:nvSpPr>
            <p:spPr>
              <a:xfrm flipH="1">
                <a:off x="7995449" y="4702251"/>
                <a:ext cx="85020" cy="85012"/>
              </a:xfrm>
              <a:custGeom>
                <a:rect b="b" l="l" r="r" t="t"/>
                <a:pathLst>
                  <a:path extrusionOk="0" h="10885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" name="Google Shape;106;p8"/>
              <p:cNvSpPr/>
              <p:nvPr/>
            </p:nvSpPr>
            <p:spPr>
              <a:xfrm flipH="1">
                <a:off x="8080438" y="4702251"/>
                <a:ext cx="95649" cy="85012"/>
              </a:xfrm>
              <a:custGeom>
                <a:rect b="b" l="l" r="r" t="t"/>
                <a:pathLst>
                  <a:path extrusionOk="0" h="10885" w="12247">
                    <a:moveTo>
                      <a:pt x="1" y="1"/>
                    </a:moveTo>
                    <a:lnTo>
                      <a:pt x="1" y="10885"/>
                    </a:lnTo>
                    <a:lnTo>
                      <a:pt x="12247" y="10885"/>
                    </a:lnTo>
                    <a:lnTo>
                      <a:pt x="12247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" name="Google Shape;107;p8"/>
              <p:cNvSpPr/>
              <p:nvPr/>
            </p:nvSpPr>
            <p:spPr>
              <a:xfrm flipH="1">
                <a:off x="7655512" y="4617267"/>
                <a:ext cx="85012" cy="85012"/>
              </a:xfrm>
              <a:custGeom>
                <a:rect b="b" l="l" r="r" t="t"/>
                <a:pathLst>
                  <a:path extrusionOk="0" h="10885" w="10885">
                    <a:moveTo>
                      <a:pt x="0" y="0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" name="Google Shape;108;p8"/>
              <p:cNvSpPr/>
              <p:nvPr/>
            </p:nvSpPr>
            <p:spPr>
              <a:xfrm flipH="1">
                <a:off x="7740496" y="4617267"/>
                <a:ext cx="85020" cy="85012"/>
              </a:xfrm>
              <a:custGeom>
                <a:rect b="b" l="l" r="r" t="t"/>
                <a:pathLst>
                  <a:path extrusionOk="0" h="10885" w="10886">
                    <a:moveTo>
                      <a:pt x="1" y="0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" name="Google Shape;109;p8"/>
              <p:cNvSpPr/>
              <p:nvPr/>
            </p:nvSpPr>
            <p:spPr>
              <a:xfrm flipH="1">
                <a:off x="7825485" y="4617267"/>
                <a:ext cx="95633" cy="85012"/>
              </a:xfrm>
              <a:custGeom>
                <a:rect b="b" l="l" r="r" t="t"/>
                <a:pathLst>
                  <a:path extrusionOk="0" h="10885" w="12245">
                    <a:moveTo>
                      <a:pt x="0" y="0"/>
                    </a:moveTo>
                    <a:lnTo>
                      <a:pt x="0" y="10885"/>
                    </a:lnTo>
                    <a:lnTo>
                      <a:pt x="12245" y="1088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" name="Google Shape;110;p8"/>
              <p:cNvSpPr/>
              <p:nvPr/>
            </p:nvSpPr>
            <p:spPr>
              <a:xfrm flipH="1">
                <a:off x="7921094" y="4617267"/>
                <a:ext cx="74382" cy="85012"/>
              </a:xfrm>
              <a:custGeom>
                <a:rect b="b" l="l" r="r" t="t"/>
                <a:pathLst>
                  <a:path extrusionOk="0" h="10885" w="9524">
                    <a:moveTo>
                      <a:pt x="0" y="0"/>
                    </a:moveTo>
                    <a:lnTo>
                      <a:pt x="0" y="10885"/>
                    </a:lnTo>
                    <a:lnTo>
                      <a:pt x="9523" y="10885"/>
                    </a:lnTo>
                    <a:lnTo>
                      <a:pt x="9523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" name="Google Shape;111;p8"/>
              <p:cNvSpPr/>
              <p:nvPr/>
            </p:nvSpPr>
            <p:spPr>
              <a:xfrm flipH="1">
                <a:off x="7995449" y="4617267"/>
                <a:ext cx="85020" cy="85012"/>
              </a:xfrm>
              <a:custGeom>
                <a:rect b="b" l="l" r="r" t="t"/>
                <a:pathLst>
                  <a:path extrusionOk="0" h="10885" w="10886">
                    <a:moveTo>
                      <a:pt x="1" y="0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" name="Google Shape;112;p8"/>
              <p:cNvSpPr/>
              <p:nvPr/>
            </p:nvSpPr>
            <p:spPr>
              <a:xfrm flipH="1">
                <a:off x="8080438" y="4617267"/>
                <a:ext cx="95649" cy="85012"/>
              </a:xfrm>
              <a:custGeom>
                <a:rect b="b" l="l" r="r" t="t"/>
                <a:pathLst>
                  <a:path extrusionOk="0" h="10885" w="12247">
                    <a:moveTo>
                      <a:pt x="1" y="0"/>
                    </a:moveTo>
                    <a:lnTo>
                      <a:pt x="1" y="10885"/>
                    </a:lnTo>
                    <a:lnTo>
                      <a:pt x="12247" y="10885"/>
                    </a:lnTo>
                    <a:lnTo>
                      <a:pt x="12247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" name="Google Shape;113;p8"/>
              <p:cNvSpPr/>
              <p:nvPr/>
            </p:nvSpPr>
            <p:spPr>
              <a:xfrm flipH="1">
                <a:off x="8176054" y="4617267"/>
                <a:ext cx="74390" cy="85012"/>
              </a:xfrm>
              <a:custGeom>
                <a:rect b="b" l="l" r="r" t="t"/>
                <a:pathLst>
                  <a:path extrusionOk="0" h="10885" w="9525">
                    <a:moveTo>
                      <a:pt x="1" y="0"/>
                    </a:moveTo>
                    <a:lnTo>
                      <a:pt x="1" y="10885"/>
                    </a:lnTo>
                    <a:lnTo>
                      <a:pt x="9525" y="1088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" name="Google Shape;114;p8"/>
              <p:cNvSpPr/>
              <p:nvPr/>
            </p:nvSpPr>
            <p:spPr>
              <a:xfrm flipH="1">
                <a:off x="8250417" y="4617267"/>
                <a:ext cx="85012" cy="85012"/>
              </a:xfrm>
              <a:custGeom>
                <a:rect b="b" l="l" r="r" t="t"/>
                <a:pathLst>
                  <a:path extrusionOk="0" h="10885" w="10885">
                    <a:moveTo>
                      <a:pt x="0" y="0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" name="Google Shape;115;p8"/>
              <p:cNvSpPr/>
              <p:nvPr/>
            </p:nvSpPr>
            <p:spPr>
              <a:xfrm flipH="1">
                <a:off x="8335399" y="4617267"/>
                <a:ext cx="95641" cy="85012"/>
              </a:xfrm>
              <a:custGeom>
                <a:rect b="b" l="l" r="r" t="t"/>
                <a:pathLst>
                  <a:path extrusionOk="0" h="10885" w="12246">
                    <a:moveTo>
                      <a:pt x="1" y="0"/>
                    </a:moveTo>
                    <a:lnTo>
                      <a:pt x="1" y="10885"/>
                    </a:lnTo>
                    <a:lnTo>
                      <a:pt x="12245" y="1088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" name="Google Shape;116;p8"/>
              <p:cNvSpPr/>
              <p:nvPr/>
            </p:nvSpPr>
            <p:spPr>
              <a:xfrm flipH="1">
                <a:off x="7655512" y="4532274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" name="Google Shape;117;p8"/>
              <p:cNvSpPr/>
              <p:nvPr/>
            </p:nvSpPr>
            <p:spPr>
              <a:xfrm flipH="1">
                <a:off x="7995449" y="4532274"/>
                <a:ext cx="85020" cy="8502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" name="Google Shape;118;p8"/>
              <p:cNvSpPr/>
              <p:nvPr/>
            </p:nvSpPr>
            <p:spPr>
              <a:xfrm flipH="1">
                <a:off x="8335399" y="4532274"/>
                <a:ext cx="95641" cy="85020"/>
              </a:xfrm>
              <a:custGeom>
                <a:rect b="b" l="l" r="r" t="t"/>
                <a:pathLst>
                  <a:path extrusionOk="0" h="10886" w="12246">
                    <a:moveTo>
                      <a:pt x="1" y="1"/>
                    </a:moveTo>
                    <a:lnTo>
                      <a:pt x="1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" name="Google Shape;119;p8"/>
              <p:cNvSpPr/>
              <p:nvPr/>
            </p:nvSpPr>
            <p:spPr>
              <a:xfrm flipH="1">
                <a:off x="7655512" y="4447290"/>
                <a:ext cx="85012" cy="85012"/>
              </a:xfrm>
              <a:custGeom>
                <a:rect b="b" l="l" r="r" t="t"/>
                <a:pathLst>
                  <a:path extrusionOk="0" h="10885" w="10885">
                    <a:moveTo>
                      <a:pt x="0" y="0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" name="Google Shape;120;p8"/>
              <p:cNvSpPr/>
              <p:nvPr/>
            </p:nvSpPr>
            <p:spPr>
              <a:xfrm flipH="1">
                <a:off x="7995449" y="4447290"/>
                <a:ext cx="85020" cy="85012"/>
              </a:xfrm>
              <a:custGeom>
                <a:rect b="b" l="l" r="r" t="t"/>
                <a:pathLst>
                  <a:path extrusionOk="0" h="10885" w="10886">
                    <a:moveTo>
                      <a:pt x="1" y="0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" name="Google Shape;121;p8"/>
              <p:cNvSpPr/>
              <p:nvPr/>
            </p:nvSpPr>
            <p:spPr>
              <a:xfrm flipH="1">
                <a:off x="8335399" y="4447290"/>
                <a:ext cx="95641" cy="85012"/>
              </a:xfrm>
              <a:custGeom>
                <a:rect b="b" l="l" r="r" t="t"/>
                <a:pathLst>
                  <a:path extrusionOk="0" h="10885" w="12246">
                    <a:moveTo>
                      <a:pt x="1" y="0"/>
                    </a:moveTo>
                    <a:lnTo>
                      <a:pt x="1" y="10885"/>
                    </a:lnTo>
                    <a:lnTo>
                      <a:pt x="12245" y="1088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" name="Google Shape;122;p8"/>
              <p:cNvSpPr/>
              <p:nvPr/>
            </p:nvSpPr>
            <p:spPr>
              <a:xfrm flipH="1">
                <a:off x="7655512" y="4362305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" name="Google Shape;123;p8"/>
              <p:cNvSpPr/>
              <p:nvPr/>
            </p:nvSpPr>
            <p:spPr>
              <a:xfrm flipH="1">
                <a:off x="7995449" y="4362305"/>
                <a:ext cx="85020" cy="8502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" name="Google Shape;124;p8"/>
              <p:cNvSpPr/>
              <p:nvPr/>
            </p:nvSpPr>
            <p:spPr>
              <a:xfrm flipH="1">
                <a:off x="8335399" y="4362305"/>
                <a:ext cx="95641" cy="85020"/>
              </a:xfrm>
              <a:custGeom>
                <a:rect b="b" l="l" r="r" t="t"/>
                <a:pathLst>
                  <a:path extrusionOk="0" h="10886" w="12246">
                    <a:moveTo>
                      <a:pt x="1" y="1"/>
                    </a:moveTo>
                    <a:lnTo>
                      <a:pt x="1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25" name="Google Shape;125;p8"/>
            <p:cNvSpPr/>
            <p:nvPr/>
          </p:nvSpPr>
          <p:spPr>
            <a:xfrm flipH="1">
              <a:off x="7315559" y="3767391"/>
              <a:ext cx="85020" cy="85020"/>
            </a:xfrm>
            <a:custGeom>
              <a:rect b="b" l="l" r="r" t="t"/>
              <a:pathLst>
                <a:path extrusionOk="0" h="10886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" name="Google Shape;126;p8"/>
            <p:cNvSpPr/>
            <p:nvPr/>
          </p:nvSpPr>
          <p:spPr>
            <a:xfrm flipH="1">
              <a:off x="7655512" y="3767391"/>
              <a:ext cx="85012" cy="8502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" name="Google Shape;127;p8"/>
            <p:cNvSpPr/>
            <p:nvPr/>
          </p:nvSpPr>
          <p:spPr>
            <a:xfrm flipH="1">
              <a:off x="8080438" y="3671779"/>
              <a:ext cx="95649" cy="95641"/>
            </a:xfrm>
            <a:custGeom>
              <a:rect b="b" l="l" r="r" t="t"/>
              <a:pathLst>
                <a:path extrusionOk="0" h="12246" w="12247">
                  <a:moveTo>
                    <a:pt x="1" y="1"/>
                  </a:moveTo>
                  <a:lnTo>
                    <a:pt x="1" y="12246"/>
                  </a:lnTo>
                  <a:lnTo>
                    <a:pt x="12247" y="12246"/>
                  </a:lnTo>
                  <a:lnTo>
                    <a:pt x="12247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" name="Google Shape;128;p8"/>
            <p:cNvSpPr/>
            <p:nvPr/>
          </p:nvSpPr>
          <p:spPr>
            <a:xfrm flipH="1">
              <a:off x="8685973" y="3597414"/>
              <a:ext cx="85012" cy="95641"/>
            </a:xfrm>
            <a:custGeom>
              <a:rect b="b" l="l" r="r" t="t"/>
              <a:pathLst>
                <a:path extrusionOk="0" h="12246" w="10885">
                  <a:moveTo>
                    <a:pt x="0" y="1"/>
                  </a:moveTo>
                  <a:lnTo>
                    <a:pt x="0" y="12245"/>
                  </a:lnTo>
                  <a:lnTo>
                    <a:pt x="10884" y="12245"/>
                  </a:lnTo>
                  <a:lnTo>
                    <a:pt x="10884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" name="Google Shape;129;p8"/>
            <p:cNvSpPr/>
            <p:nvPr/>
          </p:nvSpPr>
          <p:spPr>
            <a:xfrm flipH="1">
              <a:off x="8685973" y="3767391"/>
              <a:ext cx="85012" cy="8502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4" y="10885"/>
                  </a:lnTo>
                  <a:lnTo>
                    <a:pt x="10884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" name="Google Shape;130;p8"/>
            <p:cNvSpPr/>
            <p:nvPr/>
          </p:nvSpPr>
          <p:spPr>
            <a:xfrm flipH="1">
              <a:off x="8176054" y="3501811"/>
              <a:ext cx="74390" cy="95633"/>
            </a:xfrm>
            <a:custGeom>
              <a:rect b="b" l="l" r="r" t="t"/>
              <a:pathLst>
                <a:path extrusionOk="0" h="12245" w="9525">
                  <a:moveTo>
                    <a:pt x="1" y="0"/>
                  </a:moveTo>
                  <a:lnTo>
                    <a:pt x="1" y="12245"/>
                  </a:lnTo>
                  <a:lnTo>
                    <a:pt x="9525" y="1224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" name="Google Shape;131;p8"/>
            <p:cNvSpPr/>
            <p:nvPr/>
          </p:nvSpPr>
          <p:spPr>
            <a:xfrm flipH="1">
              <a:off x="8250417" y="3501811"/>
              <a:ext cx="85012" cy="95633"/>
            </a:xfrm>
            <a:custGeom>
              <a:rect b="b" l="l" r="r" t="t"/>
              <a:pathLst>
                <a:path extrusionOk="0" h="12245" w="10885">
                  <a:moveTo>
                    <a:pt x="0" y="0"/>
                  </a:moveTo>
                  <a:lnTo>
                    <a:pt x="0" y="12245"/>
                  </a:lnTo>
                  <a:lnTo>
                    <a:pt x="10885" y="1224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2" name="Google Shape;132;p8"/>
            <p:cNvGrpSpPr/>
            <p:nvPr/>
          </p:nvGrpSpPr>
          <p:grpSpPr>
            <a:xfrm>
              <a:off x="7230575" y="3501811"/>
              <a:ext cx="1540410" cy="860514"/>
              <a:chOff x="7230575" y="3501811"/>
              <a:chExt cx="1540410" cy="860514"/>
            </a:xfrm>
          </p:grpSpPr>
          <p:sp>
            <p:nvSpPr>
              <p:cNvPr id="133" name="Google Shape;133;p8"/>
              <p:cNvSpPr/>
              <p:nvPr/>
            </p:nvSpPr>
            <p:spPr>
              <a:xfrm flipH="1">
                <a:off x="7315559" y="4277321"/>
                <a:ext cx="85020" cy="85004"/>
              </a:xfrm>
              <a:custGeom>
                <a:rect b="b" l="l" r="r" t="t"/>
                <a:pathLst>
                  <a:path extrusionOk="0" h="10884" w="10886">
                    <a:moveTo>
                      <a:pt x="1" y="0"/>
                    </a:moveTo>
                    <a:lnTo>
                      <a:pt x="1" y="10884"/>
                    </a:lnTo>
                    <a:lnTo>
                      <a:pt x="10885" y="1088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" name="Google Shape;134;p8"/>
              <p:cNvSpPr/>
              <p:nvPr/>
            </p:nvSpPr>
            <p:spPr>
              <a:xfrm flipH="1">
                <a:off x="7400551" y="4277321"/>
                <a:ext cx="85012" cy="85004"/>
              </a:xfrm>
              <a:custGeom>
                <a:rect b="b" l="l" r="r" t="t"/>
                <a:pathLst>
                  <a:path extrusionOk="0" h="10884" w="10885">
                    <a:moveTo>
                      <a:pt x="0" y="0"/>
                    </a:moveTo>
                    <a:lnTo>
                      <a:pt x="0" y="10884"/>
                    </a:lnTo>
                    <a:lnTo>
                      <a:pt x="10885" y="1088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" name="Google Shape;135;p8"/>
              <p:cNvSpPr/>
              <p:nvPr/>
            </p:nvSpPr>
            <p:spPr>
              <a:xfrm flipH="1">
                <a:off x="7485535" y="4277321"/>
                <a:ext cx="85012" cy="85004"/>
              </a:xfrm>
              <a:custGeom>
                <a:rect b="b" l="l" r="r" t="t"/>
                <a:pathLst>
                  <a:path extrusionOk="0" h="10884" w="10885">
                    <a:moveTo>
                      <a:pt x="0" y="0"/>
                    </a:moveTo>
                    <a:lnTo>
                      <a:pt x="0" y="10884"/>
                    </a:lnTo>
                    <a:lnTo>
                      <a:pt x="10884" y="10884"/>
                    </a:lnTo>
                    <a:lnTo>
                      <a:pt x="108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" name="Google Shape;136;p8"/>
              <p:cNvSpPr/>
              <p:nvPr/>
            </p:nvSpPr>
            <p:spPr>
              <a:xfrm flipH="1">
                <a:off x="7570520" y="4277321"/>
                <a:ext cx="85020" cy="85004"/>
              </a:xfrm>
              <a:custGeom>
                <a:rect b="b" l="l" r="r" t="t"/>
                <a:pathLst>
                  <a:path extrusionOk="0" h="10884" w="10886">
                    <a:moveTo>
                      <a:pt x="1" y="0"/>
                    </a:moveTo>
                    <a:lnTo>
                      <a:pt x="1" y="10884"/>
                    </a:lnTo>
                    <a:lnTo>
                      <a:pt x="10885" y="1088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" name="Google Shape;137;p8"/>
              <p:cNvSpPr/>
              <p:nvPr/>
            </p:nvSpPr>
            <p:spPr>
              <a:xfrm flipH="1">
                <a:off x="7655512" y="4277321"/>
                <a:ext cx="85012" cy="85004"/>
              </a:xfrm>
              <a:custGeom>
                <a:rect b="b" l="l" r="r" t="t"/>
                <a:pathLst>
                  <a:path extrusionOk="0" h="10884" w="10885">
                    <a:moveTo>
                      <a:pt x="0" y="0"/>
                    </a:moveTo>
                    <a:lnTo>
                      <a:pt x="0" y="10884"/>
                    </a:lnTo>
                    <a:lnTo>
                      <a:pt x="10885" y="1088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" name="Google Shape;138;p8"/>
              <p:cNvSpPr/>
              <p:nvPr/>
            </p:nvSpPr>
            <p:spPr>
              <a:xfrm flipH="1">
                <a:off x="7740496" y="4277321"/>
                <a:ext cx="85020" cy="85004"/>
              </a:xfrm>
              <a:custGeom>
                <a:rect b="b" l="l" r="r" t="t"/>
                <a:pathLst>
                  <a:path extrusionOk="0" h="10884" w="10886">
                    <a:moveTo>
                      <a:pt x="1" y="0"/>
                    </a:moveTo>
                    <a:lnTo>
                      <a:pt x="1" y="10884"/>
                    </a:lnTo>
                    <a:lnTo>
                      <a:pt x="10885" y="1088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" name="Google Shape;139;p8"/>
              <p:cNvSpPr/>
              <p:nvPr/>
            </p:nvSpPr>
            <p:spPr>
              <a:xfrm flipH="1">
                <a:off x="7825485" y="4277321"/>
                <a:ext cx="95633" cy="85004"/>
              </a:xfrm>
              <a:custGeom>
                <a:rect b="b" l="l" r="r" t="t"/>
                <a:pathLst>
                  <a:path extrusionOk="0" h="10884" w="12245">
                    <a:moveTo>
                      <a:pt x="0" y="0"/>
                    </a:moveTo>
                    <a:lnTo>
                      <a:pt x="0" y="10884"/>
                    </a:lnTo>
                    <a:lnTo>
                      <a:pt x="12245" y="10884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" name="Google Shape;140;p8"/>
              <p:cNvSpPr/>
              <p:nvPr/>
            </p:nvSpPr>
            <p:spPr>
              <a:xfrm flipH="1">
                <a:off x="7921094" y="4277321"/>
                <a:ext cx="74382" cy="85004"/>
              </a:xfrm>
              <a:custGeom>
                <a:rect b="b" l="l" r="r" t="t"/>
                <a:pathLst>
                  <a:path extrusionOk="0" h="10884" w="9524">
                    <a:moveTo>
                      <a:pt x="0" y="0"/>
                    </a:moveTo>
                    <a:lnTo>
                      <a:pt x="0" y="10884"/>
                    </a:lnTo>
                    <a:lnTo>
                      <a:pt x="9523" y="10884"/>
                    </a:lnTo>
                    <a:lnTo>
                      <a:pt x="95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" name="Google Shape;141;p8"/>
              <p:cNvSpPr/>
              <p:nvPr/>
            </p:nvSpPr>
            <p:spPr>
              <a:xfrm flipH="1">
                <a:off x="7995449" y="4277321"/>
                <a:ext cx="85020" cy="85004"/>
              </a:xfrm>
              <a:custGeom>
                <a:rect b="b" l="l" r="r" t="t"/>
                <a:pathLst>
                  <a:path extrusionOk="0" h="10884" w="10886">
                    <a:moveTo>
                      <a:pt x="1" y="0"/>
                    </a:moveTo>
                    <a:lnTo>
                      <a:pt x="1" y="10884"/>
                    </a:lnTo>
                    <a:lnTo>
                      <a:pt x="10885" y="1088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 flipH="1">
                <a:off x="8080438" y="4277321"/>
                <a:ext cx="95649" cy="85004"/>
              </a:xfrm>
              <a:custGeom>
                <a:rect b="b" l="l" r="r" t="t"/>
                <a:pathLst>
                  <a:path extrusionOk="0" h="10884" w="12247">
                    <a:moveTo>
                      <a:pt x="1" y="0"/>
                    </a:moveTo>
                    <a:lnTo>
                      <a:pt x="1" y="10884"/>
                    </a:lnTo>
                    <a:lnTo>
                      <a:pt x="12247" y="10884"/>
                    </a:lnTo>
                    <a:lnTo>
                      <a:pt x="12247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" name="Google Shape;143;p8"/>
              <p:cNvSpPr/>
              <p:nvPr/>
            </p:nvSpPr>
            <p:spPr>
              <a:xfrm flipH="1">
                <a:off x="8176054" y="4277321"/>
                <a:ext cx="74390" cy="85004"/>
              </a:xfrm>
              <a:custGeom>
                <a:rect b="b" l="l" r="r" t="t"/>
                <a:pathLst>
                  <a:path extrusionOk="0" h="10884" w="9525">
                    <a:moveTo>
                      <a:pt x="1" y="0"/>
                    </a:moveTo>
                    <a:lnTo>
                      <a:pt x="1" y="10884"/>
                    </a:lnTo>
                    <a:lnTo>
                      <a:pt x="9525" y="10884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" name="Google Shape;144;p8"/>
              <p:cNvSpPr/>
              <p:nvPr/>
            </p:nvSpPr>
            <p:spPr>
              <a:xfrm flipH="1">
                <a:off x="8250417" y="4277321"/>
                <a:ext cx="85012" cy="85004"/>
              </a:xfrm>
              <a:custGeom>
                <a:rect b="b" l="l" r="r" t="t"/>
                <a:pathLst>
                  <a:path extrusionOk="0" h="10884" w="10885">
                    <a:moveTo>
                      <a:pt x="0" y="0"/>
                    </a:moveTo>
                    <a:lnTo>
                      <a:pt x="0" y="10884"/>
                    </a:lnTo>
                    <a:lnTo>
                      <a:pt x="10885" y="1088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 flipH="1">
                <a:off x="8335399" y="4277321"/>
                <a:ext cx="95641" cy="85004"/>
              </a:xfrm>
              <a:custGeom>
                <a:rect b="b" l="l" r="r" t="t"/>
                <a:pathLst>
                  <a:path extrusionOk="0" h="10884" w="12246">
                    <a:moveTo>
                      <a:pt x="1" y="0"/>
                    </a:moveTo>
                    <a:lnTo>
                      <a:pt x="1" y="10884"/>
                    </a:lnTo>
                    <a:lnTo>
                      <a:pt x="12245" y="10884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" name="Google Shape;146;p8"/>
              <p:cNvSpPr/>
              <p:nvPr/>
            </p:nvSpPr>
            <p:spPr>
              <a:xfrm flipH="1">
                <a:off x="8431015" y="4277321"/>
                <a:ext cx="74390" cy="85004"/>
              </a:xfrm>
              <a:custGeom>
                <a:rect b="b" l="l" r="r" t="t"/>
                <a:pathLst>
                  <a:path extrusionOk="0" h="10884" w="9525">
                    <a:moveTo>
                      <a:pt x="1" y="0"/>
                    </a:moveTo>
                    <a:lnTo>
                      <a:pt x="1" y="10884"/>
                    </a:lnTo>
                    <a:lnTo>
                      <a:pt x="9525" y="10884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" name="Google Shape;147;p8"/>
              <p:cNvSpPr/>
              <p:nvPr/>
            </p:nvSpPr>
            <p:spPr>
              <a:xfrm flipH="1">
                <a:off x="8505377" y="4277321"/>
                <a:ext cx="85012" cy="85004"/>
              </a:xfrm>
              <a:custGeom>
                <a:rect b="b" l="l" r="r" t="t"/>
                <a:pathLst>
                  <a:path extrusionOk="0" h="10884" w="10885">
                    <a:moveTo>
                      <a:pt x="0" y="0"/>
                    </a:moveTo>
                    <a:lnTo>
                      <a:pt x="0" y="10884"/>
                    </a:lnTo>
                    <a:lnTo>
                      <a:pt x="10885" y="1088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" name="Google Shape;148;p8"/>
              <p:cNvSpPr/>
              <p:nvPr/>
            </p:nvSpPr>
            <p:spPr>
              <a:xfrm flipH="1">
                <a:off x="8590359" y="4277321"/>
                <a:ext cx="95641" cy="85004"/>
              </a:xfrm>
              <a:custGeom>
                <a:rect b="b" l="l" r="r" t="t"/>
                <a:pathLst>
                  <a:path extrusionOk="0" h="10884" w="12246">
                    <a:moveTo>
                      <a:pt x="0" y="0"/>
                    </a:moveTo>
                    <a:lnTo>
                      <a:pt x="0" y="10884"/>
                    </a:lnTo>
                    <a:lnTo>
                      <a:pt x="12245" y="10884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" name="Google Shape;149;p8"/>
              <p:cNvSpPr/>
              <p:nvPr/>
            </p:nvSpPr>
            <p:spPr>
              <a:xfrm flipH="1">
                <a:off x="7315559" y="4181710"/>
                <a:ext cx="85020" cy="95641"/>
              </a:xfrm>
              <a:custGeom>
                <a:rect b="b" l="l" r="r" t="t"/>
                <a:pathLst>
                  <a:path extrusionOk="0" h="12246" w="10886">
                    <a:moveTo>
                      <a:pt x="1" y="1"/>
                    </a:moveTo>
                    <a:lnTo>
                      <a:pt x="1" y="12245"/>
                    </a:lnTo>
                    <a:lnTo>
                      <a:pt x="10885" y="1224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" name="Google Shape;150;p8"/>
              <p:cNvSpPr/>
              <p:nvPr/>
            </p:nvSpPr>
            <p:spPr>
              <a:xfrm flipH="1">
                <a:off x="7400551" y="4181710"/>
                <a:ext cx="85012" cy="95641"/>
              </a:xfrm>
              <a:custGeom>
                <a:rect b="b" l="l" r="r" t="t"/>
                <a:pathLst>
                  <a:path extrusionOk="0" h="12246" w="10885">
                    <a:moveTo>
                      <a:pt x="0" y="1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 flipH="1">
                <a:off x="7485535" y="4181710"/>
                <a:ext cx="85012" cy="95641"/>
              </a:xfrm>
              <a:custGeom>
                <a:rect b="b" l="l" r="r" t="t"/>
                <a:pathLst>
                  <a:path extrusionOk="0" h="12246" w="10885">
                    <a:moveTo>
                      <a:pt x="0" y="1"/>
                    </a:moveTo>
                    <a:lnTo>
                      <a:pt x="0" y="12245"/>
                    </a:lnTo>
                    <a:lnTo>
                      <a:pt x="10884" y="12245"/>
                    </a:lnTo>
                    <a:lnTo>
                      <a:pt x="10884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 flipH="1">
                <a:off x="7570520" y="4181710"/>
                <a:ext cx="85020" cy="95641"/>
              </a:xfrm>
              <a:custGeom>
                <a:rect b="b" l="l" r="r" t="t"/>
                <a:pathLst>
                  <a:path extrusionOk="0" h="12246" w="10886">
                    <a:moveTo>
                      <a:pt x="1" y="1"/>
                    </a:moveTo>
                    <a:lnTo>
                      <a:pt x="1" y="12245"/>
                    </a:lnTo>
                    <a:lnTo>
                      <a:pt x="10885" y="1224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" name="Google Shape;153;p8"/>
              <p:cNvSpPr/>
              <p:nvPr/>
            </p:nvSpPr>
            <p:spPr>
              <a:xfrm flipH="1">
                <a:off x="7655512" y="4181710"/>
                <a:ext cx="85012" cy="95641"/>
              </a:xfrm>
              <a:custGeom>
                <a:rect b="b" l="l" r="r" t="t"/>
                <a:pathLst>
                  <a:path extrusionOk="0" h="12246" w="10885">
                    <a:moveTo>
                      <a:pt x="0" y="1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" name="Google Shape;154;p8"/>
              <p:cNvSpPr/>
              <p:nvPr/>
            </p:nvSpPr>
            <p:spPr>
              <a:xfrm flipH="1">
                <a:off x="7740496" y="4181710"/>
                <a:ext cx="85020" cy="95641"/>
              </a:xfrm>
              <a:custGeom>
                <a:rect b="b" l="l" r="r" t="t"/>
                <a:pathLst>
                  <a:path extrusionOk="0" h="12246" w="10886">
                    <a:moveTo>
                      <a:pt x="1" y="1"/>
                    </a:moveTo>
                    <a:lnTo>
                      <a:pt x="1" y="12245"/>
                    </a:lnTo>
                    <a:lnTo>
                      <a:pt x="10885" y="1224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" name="Google Shape;155;p8"/>
              <p:cNvSpPr/>
              <p:nvPr/>
            </p:nvSpPr>
            <p:spPr>
              <a:xfrm flipH="1">
                <a:off x="7825485" y="4181710"/>
                <a:ext cx="95633" cy="95641"/>
              </a:xfrm>
              <a:custGeom>
                <a:rect b="b" l="l" r="r" t="t"/>
                <a:pathLst>
                  <a:path extrusionOk="0" h="12246" w="12245">
                    <a:moveTo>
                      <a:pt x="0" y="1"/>
                    </a:moveTo>
                    <a:lnTo>
                      <a:pt x="0" y="12245"/>
                    </a:lnTo>
                    <a:lnTo>
                      <a:pt x="12245" y="1224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" name="Google Shape;156;p8"/>
              <p:cNvSpPr/>
              <p:nvPr/>
            </p:nvSpPr>
            <p:spPr>
              <a:xfrm flipH="1">
                <a:off x="7921094" y="4181710"/>
                <a:ext cx="74382" cy="95641"/>
              </a:xfrm>
              <a:custGeom>
                <a:rect b="b" l="l" r="r" t="t"/>
                <a:pathLst>
                  <a:path extrusionOk="0" h="12246" w="9524">
                    <a:moveTo>
                      <a:pt x="0" y="1"/>
                    </a:moveTo>
                    <a:lnTo>
                      <a:pt x="0" y="12245"/>
                    </a:lnTo>
                    <a:lnTo>
                      <a:pt x="9523" y="12245"/>
                    </a:lnTo>
                    <a:lnTo>
                      <a:pt x="9523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" name="Google Shape;157;p8"/>
              <p:cNvSpPr/>
              <p:nvPr/>
            </p:nvSpPr>
            <p:spPr>
              <a:xfrm flipH="1">
                <a:off x="7995449" y="4181710"/>
                <a:ext cx="85020" cy="95641"/>
              </a:xfrm>
              <a:custGeom>
                <a:rect b="b" l="l" r="r" t="t"/>
                <a:pathLst>
                  <a:path extrusionOk="0" h="12246" w="10886">
                    <a:moveTo>
                      <a:pt x="1" y="1"/>
                    </a:moveTo>
                    <a:lnTo>
                      <a:pt x="1" y="12245"/>
                    </a:lnTo>
                    <a:lnTo>
                      <a:pt x="10885" y="1224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" name="Google Shape;158;p8"/>
              <p:cNvSpPr/>
              <p:nvPr/>
            </p:nvSpPr>
            <p:spPr>
              <a:xfrm flipH="1">
                <a:off x="8080438" y="4181710"/>
                <a:ext cx="95649" cy="95641"/>
              </a:xfrm>
              <a:custGeom>
                <a:rect b="b" l="l" r="r" t="t"/>
                <a:pathLst>
                  <a:path extrusionOk="0" h="12246" w="12247">
                    <a:moveTo>
                      <a:pt x="1" y="1"/>
                    </a:moveTo>
                    <a:lnTo>
                      <a:pt x="1" y="12245"/>
                    </a:lnTo>
                    <a:lnTo>
                      <a:pt x="12247" y="12245"/>
                    </a:lnTo>
                    <a:lnTo>
                      <a:pt x="12247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" name="Google Shape;159;p8"/>
              <p:cNvSpPr/>
              <p:nvPr/>
            </p:nvSpPr>
            <p:spPr>
              <a:xfrm flipH="1">
                <a:off x="8176054" y="4181710"/>
                <a:ext cx="74390" cy="95641"/>
              </a:xfrm>
              <a:custGeom>
                <a:rect b="b" l="l" r="r" t="t"/>
                <a:pathLst>
                  <a:path extrusionOk="0" h="12246" w="9525">
                    <a:moveTo>
                      <a:pt x="1" y="1"/>
                    </a:moveTo>
                    <a:lnTo>
                      <a:pt x="1" y="12245"/>
                    </a:lnTo>
                    <a:lnTo>
                      <a:pt x="9525" y="12245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" name="Google Shape;160;p8"/>
              <p:cNvSpPr/>
              <p:nvPr/>
            </p:nvSpPr>
            <p:spPr>
              <a:xfrm flipH="1">
                <a:off x="8250417" y="4181710"/>
                <a:ext cx="85012" cy="95641"/>
              </a:xfrm>
              <a:custGeom>
                <a:rect b="b" l="l" r="r" t="t"/>
                <a:pathLst>
                  <a:path extrusionOk="0" h="12246" w="10885">
                    <a:moveTo>
                      <a:pt x="0" y="1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" name="Google Shape;161;p8"/>
              <p:cNvSpPr/>
              <p:nvPr/>
            </p:nvSpPr>
            <p:spPr>
              <a:xfrm flipH="1">
                <a:off x="8335399" y="4181710"/>
                <a:ext cx="95641" cy="95641"/>
              </a:xfrm>
              <a:custGeom>
                <a:rect b="b" l="l" r="r" t="t"/>
                <a:pathLst>
                  <a:path extrusionOk="0" h="12246" w="12246">
                    <a:moveTo>
                      <a:pt x="1" y="1"/>
                    </a:moveTo>
                    <a:lnTo>
                      <a:pt x="1" y="12245"/>
                    </a:lnTo>
                    <a:lnTo>
                      <a:pt x="12245" y="1224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" name="Google Shape;162;p8"/>
              <p:cNvSpPr/>
              <p:nvPr/>
            </p:nvSpPr>
            <p:spPr>
              <a:xfrm flipH="1">
                <a:off x="8431015" y="4181710"/>
                <a:ext cx="74390" cy="95641"/>
              </a:xfrm>
              <a:custGeom>
                <a:rect b="b" l="l" r="r" t="t"/>
                <a:pathLst>
                  <a:path extrusionOk="0" h="12246" w="9525">
                    <a:moveTo>
                      <a:pt x="1" y="1"/>
                    </a:moveTo>
                    <a:lnTo>
                      <a:pt x="1" y="12245"/>
                    </a:lnTo>
                    <a:lnTo>
                      <a:pt x="9525" y="12245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" name="Google Shape;163;p8"/>
              <p:cNvSpPr/>
              <p:nvPr/>
            </p:nvSpPr>
            <p:spPr>
              <a:xfrm flipH="1">
                <a:off x="8505377" y="4181710"/>
                <a:ext cx="85012" cy="95641"/>
              </a:xfrm>
              <a:custGeom>
                <a:rect b="b" l="l" r="r" t="t"/>
                <a:pathLst>
                  <a:path extrusionOk="0" h="12246" w="10885">
                    <a:moveTo>
                      <a:pt x="0" y="1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" name="Google Shape;164;p8"/>
              <p:cNvSpPr/>
              <p:nvPr/>
            </p:nvSpPr>
            <p:spPr>
              <a:xfrm flipH="1">
                <a:off x="8590359" y="4181710"/>
                <a:ext cx="95641" cy="95641"/>
              </a:xfrm>
              <a:custGeom>
                <a:rect b="b" l="l" r="r" t="t"/>
                <a:pathLst>
                  <a:path extrusionOk="0" h="12246" w="12246">
                    <a:moveTo>
                      <a:pt x="0" y="1"/>
                    </a:moveTo>
                    <a:lnTo>
                      <a:pt x="0" y="12245"/>
                    </a:lnTo>
                    <a:lnTo>
                      <a:pt x="12245" y="1224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" name="Google Shape;165;p8"/>
              <p:cNvSpPr/>
              <p:nvPr/>
            </p:nvSpPr>
            <p:spPr>
              <a:xfrm flipH="1">
                <a:off x="7315559" y="4107344"/>
                <a:ext cx="85020" cy="74390"/>
              </a:xfrm>
              <a:custGeom>
                <a:rect b="b" l="l" r="r" t="t"/>
                <a:pathLst>
                  <a:path extrusionOk="0" h="9525" w="10886">
                    <a:moveTo>
                      <a:pt x="1" y="0"/>
                    </a:moveTo>
                    <a:lnTo>
                      <a:pt x="1" y="9525"/>
                    </a:lnTo>
                    <a:lnTo>
                      <a:pt x="10885" y="952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" name="Google Shape;166;p8"/>
              <p:cNvSpPr/>
              <p:nvPr/>
            </p:nvSpPr>
            <p:spPr>
              <a:xfrm flipH="1">
                <a:off x="7400551" y="4107344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5"/>
                    </a:lnTo>
                    <a:lnTo>
                      <a:pt x="10885" y="952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" name="Google Shape;167;p8"/>
              <p:cNvSpPr/>
              <p:nvPr/>
            </p:nvSpPr>
            <p:spPr>
              <a:xfrm flipH="1">
                <a:off x="7485535" y="4107344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5"/>
                    </a:lnTo>
                    <a:lnTo>
                      <a:pt x="10884" y="9525"/>
                    </a:lnTo>
                    <a:lnTo>
                      <a:pt x="108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" name="Google Shape;168;p8"/>
              <p:cNvSpPr/>
              <p:nvPr/>
            </p:nvSpPr>
            <p:spPr>
              <a:xfrm flipH="1">
                <a:off x="7570520" y="4107344"/>
                <a:ext cx="85020" cy="74390"/>
              </a:xfrm>
              <a:custGeom>
                <a:rect b="b" l="l" r="r" t="t"/>
                <a:pathLst>
                  <a:path extrusionOk="0" h="9525" w="10886">
                    <a:moveTo>
                      <a:pt x="1" y="0"/>
                    </a:moveTo>
                    <a:lnTo>
                      <a:pt x="1" y="9525"/>
                    </a:lnTo>
                    <a:lnTo>
                      <a:pt x="10885" y="952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" name="Google Shape;169;p8"/>
              <p:cNvSpPr/>
              <p:nvPr/>
            </p:nvSpPr>
            <p:spPr>
              <a:xfrm flipH="1">
                <a:off x="7655512" y="4107344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5"/>
                    </a:lnTo>
                    <a:lnTo>
                      <a:pt x="10885" y="952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" name="Google Shape;170;p8"/>
              <p:cNvSpPr/>
              <p:nvPr/>
            </p:nvSpPr>
            <p:spPr>
              <a:xfrm flipH="1">
                <a:off x="7740496" y="4107344"/>
                <a:ext cx="85020" cy="74390"/>
              </a:xfrm>
              <a:custGeom>
                <a:rect b="b" l="l" r="r" t="t"/>
                <a:pathLst>
                  <a:path extrusionOk="0" h="9525" w="10886">
                    <a:moveTo>
                      <a:pt x="1" y="0"/>
                    </a:moveTo>
                    <a:lnTo>
                      <a:pt x="1" y="9525"/>
                    </a:lnTo>
                    <a:lnTo>
                      <a:pt x="10885" y="952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" name="Google Shape;171;p8"/>
              <p:cNvSpPr/>
              <p:nvPr/>
            </p:nvSpPr>
            <p:spPr>
              <a:xfrm flipH="1">
                <a:off x="7825485" y="4107344"/>
                <a:ext cx="95633" cy="74390"/>
              </a:xfrm>
              <a:custGeom>
                <a:rect b="b" l="l" r="r" t="t"/>
                <a:pathLst>
                  <a:path extrusionOk="0" h="9525" w="12245">
                    <a:moveTo>
                      <a:pt x="0" y="0"/>
                    </a:moveTo>
                    <a:lnTo>
                      <a:pt x="0" y="9525"/>
                    </a:lnTo>
                    <a:lnTo>
                      <a:pt x="12245" y="952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" name="Google Shape;172;p8"/>
              <p:cNvSpPr/>
              <p:nvPr/>
            </p:nvSpPr>
            <p:spPr>
              <a:xfrm flipH="1">
                <a:off x="7921094" y="4107344"/>
                <a:ext cx="74382" cy="74390"/>
              </a:xfrm>
              <a:custGeom>
                <a:rect b="b" l="l" r="r" t="t"/>
                <a:pathLst>
                  <a:path extrusionOk="0" h="9525" w="9524">
                    <a:moveTo>
                      <a:pt x="0" y="0"/>
                    </a:moveTo>
                    <a:lnTo>
                      <a:pt x="0" y="9525"/>
                    </a:lnTo>
                    <a:lnTo>
                      <a:pt x="9523" y="9525"/>
                    </a:lnTo>
                    <a:lnTo>
                      <a:pt x="95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" name="Google Shape;173;p8"/>
              <p:cNvSpPr/>
              <p:nvPr/>
            </p:nvSpPr>
            <p:spPr>
              <a:xfrm flipH="1">
                <a:off x="7995449" y="4107344"/>
                <a:ext cx="85020" cy="74390"/>
              </a:xfrm>
              <a:custGeom>
                <a:rect b="b" l="l" r="r" t="t"/>
                <a:pathLst>
                  <a:path extrusionOk="0" h="9525" w="10886">
                    <a:moveTo>
                      <a:pt x="1" y="0"/>
                    </a:moveTo>
                    <a:lnTo>
                      <a:pt x="1" y="9525"/>
                    </a:lnTo>
                    <a:lnTo>
                      <a:pt x="10885" y="952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" name="Google Shape;174;p8"/>
              <p:cNvSpPr/>
              <p:nvPr/>
            </p:nvSpPr>
            <p:spPr>
              <a:xfrm flipH="1">
                <a:off x="8080438" y="4107344"/>
                <a:ext cx="95649" cy="74390"/>
              </a:xfrm>
              <a:custGeom>
                <a:rect b="b" l="l" r="r" t="t"/>
                <a:pathLst>
                  <a:path extrusionOk="0" h="9525" w="12247">
                    <a:moveTo>
                      <a:pt x="1" y="0"/>
                    </a:moveTo>
                    <a:lnTo>
                      <a:pt x="1" y="9525"/>
                    </a:lnTo>
                    <a:lnTo>
                      <a:pt x="12247" y="9525"/>
                    </a:lnTo>
                    <a:lnTo>
                      <a:pt x="12247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" name="Google Shape;175;p8"/>
              <p:cNvSpPr/>
              <p:nvPr/>
            </p:nvSpPr>
            <p:spPr>
              <a:xfrm flipH="1">
                <a:off x="8176054" y="4107344"/>
                <a:ext cx="74390" cy="74390"/>
              </a:xfrm>
              <a:custGeom>
                <a:rect b="b" l="l" r="r" t="t"/>
                <a:pathLst>
                  <a:path extrusionOk="0" h="9525" w="9525">
                    <a:moveTo>
                      <a:pt x="1" y="0"/>
                    </a:moveTo>
                    <a:lnTo>
                      <a:pt x="1" y="9525"/>
                    </a:lnTo>
                    <a:lnTo>
                      <a:pt x="9525" y="95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" name="Google Shape;176;p8"/>
              <p:cNvSpPr/>
              <p:nvPr/>
            </p:nvSpPr>
            <p:spPr>
              <a:xfrm flipH="1">
                <a:off x="8250417" y="4107344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5"/>
                    </a:lnTo>
                    <a:lnTo>
                      <a:pt x="10885" y="952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" name="Google Shape;177;p8"/>
              <p:cNvSpPr/>
              <p:nvPr/>
            </p:nvSpPr>
            <p:spPr>
              <a:xfrm flipH="1">
                <a:off x="8335399" y="4107344"/>
                <a:ext cx="95641" cy="74390"/>
              </a:xfrm>
              <a:custGeom>
                <a:rect b="b" l="l" r="r" t="t"/>
                <a:pathLst>
                  <a:path extrusionOk="0" h="9525" w="12246">
                    <a:moveTo>
                      <a:pt x="1" y="0"/>
                    </a:moveTo>
                    <a:lnTo>
                      <a:pt x="1" y="9525"/>
                    </a:lnTo>
                    <a:lnTo>
                      <a:pt x="12245" y="952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" name="Google Shape;178;p8"/>
              <p:cNvSpPr/>
              <p:nvPr/>
            </p:nvSpPr>
            <p:spPr>
              <a:xfrm flipH="1">
                <a:off x="8431015" y="4107344"/>
                <a:ext cx="74390" cy="74390"/>
              </a:xfrm>
              <a:custGeom>
                <a:rect b="b" l="l" r="r" t="t"/>
                <a:pathLst>
                  <a:path extrusionOk="0" h="9525" w="9525">
                    <a:moveTo>
                      <a:pt x="1" y="0"/>
                    </a:moveTo>
                    <a:lnTo>
                      <a:pt x="1" y="9525"/>
                    </a:lnTo>
                    <a:lnTo>
                      <a:pt x="9525" y="95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" name="Google Shape;179;p8"/>
              <p:cNvSpPr/>
              <p:nvPr/>
            </p:nvSpPr>
            <p:spPr>
              <a:xfrm flipH="1">
                <a:off x="8505377" y="4107344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5"/>
                    </a:lnTo>
                    <a:lnTo>
                      <a:pt x="10885" y="952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" name="Google Shape;180;p8"/>
              <p:cNvSpPr/>
              <p:nvPr/>
            </p:nvSpPr>
            <p:spPr>
              <a:xfrm flipH="1">
                <a:off x="8590359" y="4107344"/>
                <a:ext cx="95641" cy="74390"/>
              </a:xfrm>
              <a:custGeom>
                <a:rect b="b" l="l" r="r" t="t"/>
                <a:pathLst>
                  <a:path extrusionOk="0" h="9525" w="12246">
                    <a:moveTo>
                      <a:pt x="0" y="0"/>
                    </a:moveTo>
                    <a:lnTo>
                      <a:pt x="0" y="9525"/>
                    </a:lnTo>
                    <a:lnTo>
                      <a:pt x="12245" y="952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" name="Google Shape;181;p8"/>
              <p:cNvSpPr/>
              <p:nvPr/>
            </p:nvSpPr>
            <p:spPr>
              <a:xfrm flipH="1">
                <a:off x="7315559" y="4022352"/>
                <a:ext cx="85020" cy="8502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" name="Google Shape;182;p8"/>
              <p:cNvSpPr/>
              <p:nvPr/>
            </p:nvSpPr>
            <p:spPr>
              <a:xfrm flipH="1">
                <a:off x="7400551" y="4022352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" name="Google Shape;183;p8"/>
              <p:cNvSpPr/>
              <p:nvPr/>
            </p:nvSpPr>
            <p:spPr>
              <a:xfrm flipH="1">
                <a:off x="7485535" y="4022352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4" y="10885"/>
                    </a:lnTo>
                    <a:lnTo>
                      <a:pt x="10884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" name="Google Shape;184;p8"/>
              <p:cNvSpPr/>
              <p:nvPr/>
            </p:nvSpPr>
            <p:spPr>
              <a:xfrm flipH="1">
                <a:off x="7570520" y="4022352"/>
                <a:ext cx="85020" cy="8502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" name="Google Shape;185;p8"/>
              <p:cNvSpPr/>
              <p:nvPr/>
            </p:nvSpPr>
            <p:spPr>
              <a:xfrm flipH="1">
                <a:off x="7655512" y="4022352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" name="Google Shape;186;p8"/>
              <p:cNvSpPr/>
              <p:nvPr/>
            </p:nvSpPr>
            <p:spPr>
              <a:xfrm flipH="1">
                <a:off x="7740496" y="4022352"/>
                <a:ext cx="85020" cy="8502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" name="Google Shape;187;p8"/>
              <p:cNvSpPr/>
              <p:nvPr/>
            </p:nvSpPr>
            <p:spPr>
              <a:xfrm flipH="1">
                <a:off x="7825485" y="4022352"/>
                <a:ext cx="95633" cy="85020"/>
              </a:xfrm>
              <a:custGeom>
                <a:rect b="b" l="l" r="r" t="t"/>
                <a:pathLst>
                  <a:path extrusionOk="0" h="10886" w="12245">
                    <a:moveTo>
                      <a:pt x="0" y="1"/>
                    </a:moveTo>
                    <a:lnTo>
                      <a:pt x="0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" name="Google Shape;188;p8"/>
              <p:cNvSpPr/>
              <p:nvPr/>
            </p:nvSpPr>
            <p:spPr>
              <a:xfrm flipH="1">
                <a:off x="7921094" y="4022352"/>
                <a:ext cx="74382" cy="85020"/>
              </a:xfrm>
              <a:custGeom>
                <a:rect b="b" l="l" r="r" t="t"/>
                <a:pathLst>
                  <a:path extrusionOk="0" h="10886" w="9524">
                    <a:moveTo>
                      <a:pt x="0" y="1"/>
                    </a:moveTo>
                    <a:lnTo>
                      <a:pt x="0" y="10885"/>
                    </a:lnTo>
                    <a:lnTo>
                      <a:pt x="9523" y="10885"/>
                    </a:lnTo>
                    <a:lnTo>
                      <a:pt x="9523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" name="Google Shape;189;p8"/>
              <p:cNvSpPr/>
              <p:nvPr/>
            </p:nvSpPr>
            <p:spPr>
              <a:xfrm flipH="1">
                <a:off x="7995449" y="4022352"/>
                <a:ext cx="85020" cy="8502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" name="Google Shape;190;p8"/>
              <p:cNvSpPr/>
              <p:nvPr/>
            </p:nvSpPr>
            <p:spPr>
              <a:xfrm flipH="1">
                <a:off x="8080438" y="4022352"/>
                <a:ext cx="95649" cy="85020"/>
              </a:xfrm>
              <a:custGeom>
                <a:rect b="b" l="l" r="r" t="t"/>
                <a:pathLst>
                  <a:path extrusionOk="0" h="10886" w="12247">
                    <a:moveTo>
                      <a:pt x="1" y="1"/>
                    </a:moveTo>
                    <a:lnTo>
                      <a:pt x="1" y="10885"/>
                    </a:lnTo>
                    <a:lnTo>
                      <a:pt x="12247" y="10885"/>
                    </a:lnTo>
                    <a:lnTo>
                      <a:pt x="12247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" name="Google Shape;191;p8"/>
              <p:cNvSpPr/>
              <p:nvPr/>
            </p:nvSpPr>
            <p:spPr>
              <a:xfrm flipH="1">
                <a:off x="8176054" y="4022352"/>
                <a:ext cx="74390" cy="85020"/>
              </a:xfrm>
              <a:custGeom>
                <a:rect b="b" l="l" r="r" t="t"/>
                <a:pathLst>
                  <a:path extrusionOk="0" h="10886" w="9525">
                    <a:moveTo>
                      <a:pt x="1" y="1"/>
                    </a:moveTo>
                    <a:lnTo>
                      <a:pt x="1" y="10885"/>
                    </a:lnTo>
                    <a:lnTo>
                      <a:pt x="9525" y="10885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" name="Google Shape;192;p8"/>
              <p:cNvSpPr/>
              <p:nvPr/>
            </p:nvSpPr>
            <p:spPr>
              <a:xfrm flipH="1">
                <a:off x="8250417" y="4022352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" name="Google Shape;193;p8"/>
              <p:cNvSpPr/>
              <p:nvPr/>
            </p:nvSpPr>
            <p:spPr>
              <a:xfrm flipH="1">
                <a:off x="8335399" y="4022352"/>
                <a:ext cx="95641" cy="85020"/>
              </a:xfrm>
              <a:custGeom>
                <a:rect b="b" l="l" r="r" t="t"/>
                <a:pathLst>
                  <a:path extrusionOk="0" h="10886" w="12246">
                    <a:moveTo>
                      <a:pt x="1" y="1"/>
                    </a:moveTo>
                    <a:lnTo>
                      <a:pt x="1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" name="Google Shape;194;p8"/>
              <p:cNvSpPr/>
              <p:nvPr/>
            </p:nvSpPr>
            <p:spPr>
              <a:xfrm flipH="1">
                <a:off x="8431015" y="4022352"/>
                <a:ext cx="74390" cy="85020"/>
              </a:xfrm>
              <a:custGeom>
                <a:rect b="b" l="l" r="r" t="t"/>
                <a:pathLst>
                  <a:path extrusionOk="0" h="10886" w="9525">
                    <a:moveTo>
                      <a:pt x="1" y="1"/>
                    </a:moveTo>
                    <a:lnTo>
                      <a:pt x="1" y="10885"/>
                    </a:lnTo>
                    <a:lnTo>
                      <a:pt x="9525" y="10885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" name="Google Shape;195;p8"/>
              <p:cNvSpPr/>
              <p:nvPr/>
            </p:nvSpPr>
            <p:spPr>
              <a:xfrm flipH="1">
                <a:off x="8505377" y="4022352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" name="Google Shape;196;p8"/>
              <p:cNvSpPr/>
              <p:nvPr/>
            </p:nvSpPr>
            <p:spPr>
              <a:xfrm flipH="1">
                <a:off x="8590359" y="4022352"/>
                <a:ext cx="95641" cy="85020"/>
              </a:xfrm>
              <a:custGeom>
                <a:rect b="b" l="l" r="r" t="t"/>
                <a:pathLst>
                  <a:path extrusionOk="0" h="10886" w="12246">
                    <a:moveTo>
                      <a:pt x="0" y="1"/>
                    </a:moveTo>
                    <a:lnTo>
                      <a:pt x="0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" name="Google Shape;197;p8"/>
              <p:cNvSpPr/>
              <p:nvPr/>
            </p:nvSpPr>
            <p:spPr>
              <a:xfrm flipH="1">
                <a:off x="7315559" y="3926748"/>
                <a:ext cx="85020" cy="95633"/>
              </a:xfrm>
              <a:custGeom>
                <a:rect b="b" l="l" r="r" t="t"/>
                <a:pathLst>
                  <a:path extrusionOk="0" h="12245" w="10886">
                    <a:moveTo>
                      <a:pt x="1" y="0"/>
                    </a:moveTo>
                    <a:lnTo>
                      <a:pt x="1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" name="Google Shape;198;p8"/>
              <p:cNvSpPr/>
              <p:nvPr/>
            </p:nvSpPr>
            <p:spPr>
              <a:xfrm flipH="1">
                <a:off x="7400551" y="3926748"/>
                <a:ext cx="85012" cy="95633"/>
              </a:xfrm>
              <a:custGeom>
                <a:rect b="b" l="l" r="r" t="t"/>
                <a:pathLst>
                  <a:path extrusionOk="0" h="12245" w="10885">
                    <a:moveTo>
                      <a:pt x="0" y="0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" name="Google Shape;199;p8"/>
              <p:cNvSpPr/>
              <p:nvPr/>
            </p:nvSpPr>
            <p:spPr>
              <a:xfrm flipH="1">
                <a:off x="7485535" y="3926748"/>
                <a:ext cx="85012" cy="95633"/>
              </a:xfrm>
              <a:custGeom>
                <a:rect b="b" l="l" r="r" t="t"/>
                <a:pathLst>
                  <a:path extrusionOk="0" h="12245" w="10885">
                    <a:moveTo>
                      <a:pt x="0" y="0"/>
                    </a:moveTo>
                    <a:lnTo>
                      <a:pt x="0" y="12245"/>
                    </a:lnTo>
                    <a:lnTo>
                      <a:pt x="10884" y="12245"/>
                    </a:lnTo>
                    <a:lnTo>
                      <a:pt x="108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" name="Google Shape;200;p8"/>
              <p:cNvSpPr/>
              <p:nvPr/>
            </p:nvSpPr>
            <p:spPr>
              <a:xfrm flipH="1">
                <a:off x="7570520" y="3926748"/>
                <a:ext cx="85020" cy="95633"/>
              </a:xfrm>
              <a:custGeom>
                <a:rect b="b" l="l" r="r" t="t"/>
                <a:pathLst>
                  <a:path extrusionOk="0" h="12245" w="10886">
                    <a:moveTo>
                      <a:pt x="1" y="0"/>
                    </a:moveTo>
                    <a:lnTo>
                      <a:pt x="1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" name="Google Shape;201;p8"/>
              <p:cNvSpPr/>
              <p:nvPr/>
            </p:nvSpPr>
            <p:spPr>
              <a:xfrm flipH="1">
                <a:off x="7655512" y="3926748"/>
                <a:ext cx="85012" cy="95633"/>
              </a:xfrm>
              <a:custGeom>
                <a:rect b="b" l="l" r="r" t="t"/>
                <a:pathLst>
                  <a:path extrusionOk="0" h="12245" w="10885">
                    <a:moveTo>
                      <a:pt x="0" y="0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" name="Google Shape;202;p8"/>
              <p:cNvSpPr/>
              <p:nvPr/>
            </p:nvSpPr>
            <p:spPr>
              <a:xfrm flipH="1">
                <a:off x="7740496" y="3926748"/>
                <a:ext cx="85020" cy="95633"/>
              </a:xfrm>
              <a:custGeom>
                <a:rect b="b" l="l" r="r" t="t"/>
                <a:pathLst>
                  <a:path extrusionOk="0" h="12245" w="10886">
                    <a:moveTo>
                      <a:pt x="1" y="0"/>
                    </a:moveTo>
                    <a:lnTo>
                      <a:pt x="1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" name="Google Shape;203;p8"/>
              <p:cNvSpPr/>
              <p:nvPr/>
            </p:nvSpPr>
            <p:spPr>
              <a:xfrm flipH="1">
                <a:off x="7825485" y="3926748"/>
                <a:ext cx="95633" cy="95633"/>
              </a:xfrm>
              <a:custGeom>
                <a:rect b="b" l="l" r="r" t="t"/>
                <a:pathLst>
                  <a:path extrusionOk="0" h="12245" w="12245">
                    <a:moveTo>
                      <a:pt x="0" y="0"/>
                    </a:moveTo>
                    <a:lnTo>
                      <a:pt x="0" y="12245"/>
                    </a:lnTo>
                    <a:lnTo>
                      <a:pt x="12245" y="1224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" name="Google Shape;204;p8"/>
              <p:cNvSpPr/>
              <p:nvPr/>
            </p:nvSpPr>
            <p:spPr>
              <a:xfrm flipH="1">
                <a:off x="7921094" y="3926748"/>
                <a:ext cx="74382" cy="95633"/>
              </a:xfrm>
              <a:custGeom>
                <a:rect b="b" l="l" r="r" t="t"/>
                <a:pathLst>
                  <a:path extrusionOk="0" h="12245" w="9524">
                    <a:moveTo>
                      <a:pt x="0" y="0"/>
                    </a:moveTo>
                    <a:lnTo>
                      <a:pt x="0" y="12245"/>
                    </a:lnTo>
                    <a:lnTo>
                      <a:pt x="9523" y="12245"/>
                    </a:lnTo>
                    <a:lnTo>
                      <a:pt x="95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" name="Google Shape;205;p8"/>
              <p:cNvSpPr/>
              <p:nvPr/>
            </p:nvSpPr>
            <p:spPr>
              <a:xfrm flipH="1">
                <a:off x="7995449" y="3926748"/>
                <a:ext cx="85020" cy="95633"/>
              </a:xfrm>
              <a:custGeom>
                <a:rect b="b" l="l" r="r" t="t"/>
                <a:pathLst>
                  <a:path extrusionOk="0" h="12245" w="10886">
                    <a:moveTo>
                      <a:pt x="1" y="0"/>
                    </a:moveTo>
                    <a:lnTo>
                      <a:pt x="1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" name="Google Shape;206;p8"/>
              <p:cNvSpPr/>
              <p:nvPr/>
            </p:nvSpPr>
            <p:spPr>
              <a:xfrm flipH="1">
                <a:off x="8080438" y="3926748"/>
                <a:ext cx="95649" cy="95633"/>
              </a:xfrm>
              <a:custGeom>
                <a:rect b="b" l="l" r="r" t="t"/>
                <a:pathLst>
                  <a:path extrusionOk="0" h="12245" w="12247">
                    <a:moveTo>
                      <a:pt x="1" y="0"/>
                    </a:moveTo>
                    <a:lnTo>
                      <a:pt x="1" y="12245"/>
                    </a:lnTo>
                    <a:lnTo>
                      <a:pt x="12247" y="12245"/>
                    </a:lnTo>
                    <a:lnTo>
                      <a:pt x="12247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" name="Google Shape;207;p8"/>
              <p:cNvSpPr/>
              <p:nvPr/>
            </p:nvSpPr>
            <p:spPr>
              <a:xfrm flipH="1">
                <a:off x="8176054" y="3926748"/>
                <a:ext cx="74390" cy="95633"/>
              </a:xfrm>
              <a:custGeom>
                <a:rect b="b" l="l" r="r" t="t"/>
                <a:pathLst>
                  <a:path extrusionOk="0" h="12245" w="9525">
                    <a:moveTo>
                      <a:pt x="1" y="0"/>
                    </a:moveTo>
                    <a:lnTo>
                      <a:pt x="1" y="12245"/>
                    </a:lnTo>
                    <a:lnTo>
                      <a:pt x="9525" y="1224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" name="Google Shape;208;p8"/>
              <p:cNvSpPr/>
              <p:nvPr/>
            </p:nvSpPr>
            <p:spPr>
              <a:xfrm flipH="1">
                <a:off x="8250417" y="3926748"/>
                <a:ext cx="85012" cy="95633"/>
              </a:xfrm>
              <a:custGeom>
                <a:rect b="b" l="l" r="r" t="t"/>
                <a:pathLst>
                  <a:path extrusionOk="0" h="12245" w="10885">
                    <a:moveTo>
                      <a:pt x="0" y="0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" name="Google Shape;209;p8"/>
              <p:cNvSpPr/>
              <p:nvPr/>
            </p:nvSpPr>
            <p:spPr>
              <a:xfrm flipH="1">
                <a:off x="8335399" y="3926748"/>
                <a:ext cx="95641" cy="95633"/>
              </a:xfrm>
              <a:custGeom>
                <a:rect b="b" l="l" r="r" t="t"/>
                <a:pathLst>
                  <a:path extrusionOk="0" h="12245" w="12246">
                    <a:moveTo>
                      <a:pt x="1" y="0"/>
                    </a:moveTo>
                    <a:lnTo>
                      <a:pt x="1" y="12245"/>
                    </a:lnTo>
                    <a:lnTo>
                      <a:pt x="12245" y="1224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" name="Google Shape;210;p8"/>
              <p:cNvSpPr/>
              <p:nvPr/>
            </p:nvSpPr>
            <p:spPr>
              <a:xfrm flipH="1">
                <a:off x="8431015" y="3926748"/>
                <a:ext cx="74390" cy="95633"/>
              </a:xfrm>
              <a:custGeom>
                <a:rect b="b" l="l" r="r" t="t"/>
                <a:pathLst>
                  <a:path extrusionOk="0" h="12245" w="9525">
                    <a:moveTo>
                      <a:pt x="1" y="0"/>
                    </a:moveTo>
                    <a:lnTo>
                      <a:pt x="1" y="12245"/>
                    </a:lnTo>
                    <a:lnTo>
                      <a:pt x="9525" y="1224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" name="Google Shape;211;p8"/>
              <p:cNvSpPr/>
              <p:nvPr/>
            </p:nvSpPr>
            <p:spPr>
              <a:xfrm flipH="1">
                <a:off x="8505377" y="3926748"/>
                <a:ext cx="85012" cy="95633"/>
              </a:xfrm>
              <a:custGeom>
                <a:rect b="b" l="l" r="r" t="t"/>
                <a:pathLst>
                  <a:path extrusionOk="0" h="12245" w="10885">
                    <a:moveTo>
                      <a:pt x="0" y="0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" name="Google Shape;212;p8"/>
              <p:cNvSpPr/>
              <p:nvPr/>
            </p:nvSpPr>
            <p:spPr>
              <a:xfrm flipH="1">
                <a:off x="8590359" y="3926748"/>
                <a:ext cx="95641" cy="95633"/>
              </a:xfrm>
              <a:custGeom>
                <a:rect b="b" l="l" r="r" t="t"/>
                <a:pathLst>
                  <a:path extrusionOk="0" h="12245" w="12246">
                    <a:moveTo>
                      <a:pt x="0" y="0"/>
                    </a:moveTo>
                    <a:lnTo>
                      <a:pt x="0" y="12245"/>
                    </a:lnTo>
                    <a:lnTo>
                      <a:pt x="12245" y="1224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" name="Google Shape;213;p8"/>
              <p:cNvSpPr/>
              <p:nvPr/>
            </p:nvSpPr>
            <p:spPr>
              <a:xfrm flipH="1">
                <a:off x="7315559" y="3852383"/>
                <a:ext cx="85020" cy="74390"/>
              </a:xfrm>
              <a:custGeom>
                <a:rect b="b" l="l" r="r" t="t"/>
                <a:pathLst>
                  <a:path extrusionOk="0" h="9525" w="10886">
                    <a:moveTo>
                      <a:pt x="1" y="0"/>
                    </a:moveTo>
                    <a:lnTo>
                      <a:pt x="1" y="9524"/>
                    </a:lnTo>
                    <a:lnTo>
                      <a:pt x="10885" y="952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" name="Google Shape;214;p8"/>
              <p:cNvSpPr/>
              <p:nvPr/>
            </p:nvSpPr>
            <p:spPr>
              <a:xfrm flipH="1">
                <a:off x="7400551" y="3852383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4"/>
                    </a:lnTo>
                    <a:lnTo>
                      <a:pt x="10885" y="952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" name="Google Shape;215;p8"/>
              <p:cNvSpPr/>
              <p:nvPr/>
            </p:nvSpPr>
            <p:spPr>
              <a:xfrm flipH="1">
                <a:off x="7485535" y="3852383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4"/>
                    </a:lnTo>
                    <a:lnTo>
                      <a:pt x="10884" y="9524"/>
                    </a:lnTo>
                    <a:lnTo>
                      <a:pt x="108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" name="Google Shape;216;p8"/>
              <p:cNvSpPr/>
              <p:nvPr/>
            </p:nvSpPr>
            <p:spPr>
              <a:xfrm flipH="1">
                <a:off x="7570520" y="3852383"/>
                <a:ext cx="85020" cy="74390"/>
              </a:xfrm>
              <a:custGeom>
                <a:rect b="b" l="l" r="r" t="t"/>
                <a:pathLst>
                  <a:path extrusionOk="0" h="9525" w="10886">
                    <a:moveTo>
                      <a:pt x="1" y="0"/>
                    </a:moveTo>
                    <a:lnTo>
                      <a:pt x="1" y="9524"/>
                    </a:lnTo>
                    <a:lnTo>
                      <a:pt x="10885" y="952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" name="Google Shape;217;p8"/>
              <p:cNvSpPr/>
              <p:nvPr/>
            </p:nvSpPr>
            <p:spPr>
              <a:xfrm flipH="1">
                <a:off x="7655512" y="3852383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4"/>
                    </a:lnTo>
                    <a:lnTo>
                      <a:pt x="10885" y="952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" name="Google Shape;218;p8"/>
              <p:cNvSpPr/>
              <p:nvPr/>
            </p:nvSpPr>
            <p:spPr>
              <a:xfrm flipH="1">
                <a:off x="7740496" y="3852383"/>
                <a:ext cx="85020" cy="74390"/>
              </a:xfrm>
              <a:custGeom>
                <a:rect b="b" l="l" r="r" t="t"/>
                <a:pathLst>
                  <a:path extrusionOk="0" h="9525" w="10886">
                    <a:moveTo>
                      <a:pt x="1" y="0"/>
                    </a:moveTo>
                    <a:lnTo>
                      <a:pt x="1" y="9524"/>
                    </a:lnTo>
                    <a:lnTo>
                      <a:pt x="10885" y="952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" name="Google Shape;219;p8"/>
              <p:cNvSpPr/>
              <p:nvPr/>
            </p:nvSpPr>
            <p:spPr>
              <a:xfrm flipH="1">
                <a:off x="7825485" y="3852383"/>
                <a:ext cx="95633" cy="74390"/>
              </a:xfrm>
              <a:custGeom>
                <a:rect b="b" l="l" r="r" t="t"/>
                <a:pathLst>
                  <a:path extrusionOk="0" h="9525" w="12245">
                    <a:moveTo>
                      <a:pt x="0" y="0"/>
                    </a:moveTo>
                    <a:lnTo>
                      <a:pt x="0" y="9524"/>
                    </a:lnTo>
                    <a:lnTo>
                      <a:pt x="12245" y="9524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" name="Google Shape;220;p8"/>
              <p:cNvSpPr/>
              <p:nvPr/>
            </p:nvSpPr>
            <p:spPr>
              <a:xfrm flipH="1">
                <a:off x="7921094" y="3852383"/>
                <a:ext cx="74382" cy="74390"/>
              </a:xfrm>
              <a:custGeom>
                <a:rect b="b" l="l" r="r" t="t"/>
                <a:pathLst>
                  <a:path extrusionOk="0" h="9525" w="9524">
                    <a:moveTo>
                      <a:pt x="0" y="0"/>
                    </a:moveTo>
                    <a:lnTo>
                      <a:pt x="0" y="9524"/>
                    </a:lnTo>
                    <a:lnTo>
                      <a:pt x="9523" y="9524"/>
                    </a:lnTo>
                    <a:lnTo>
                      <a:pt x="95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" name="Google Shape;221;p8"/>
              <p:cNvSpPr/>
              <p:nvPr/>
            </p:nvSpPr>
            <p:spPr>
              <a:xfrm flipH="1">
                <a:off x="7995449" y="3852383"/>
                <a:ext cx="85020" cy="74390"/>
              </a:xfrm>
              <a:custGeom>
                <a:rect b="b" l="l" r="r" t="t"/>
                <a:pathLst>
                  <a:path extrusionOk="0" h="9525" w="10886">
                    <a:moveTo>
                      <a:pt x="1" y="0"/>
                    </a:moveTo>
                    <a:lnTo>
                      <a:pt x="1" y="9524"/>
                    </a:lnTo>
                    <a:lnTo>
                      <a:pt x="10885" y="952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" name="Google Shape;222;p8"/>
              <p:cNvSpPr/>
              <p:nvPr/>
            </p:nvSpPr>
            <p:spPr>
              <a:xfrm flipH="1">
                <a:off x="8080438" y="3852383"/>
                <a:ext cx="95649" cy="74390"/>
              </a:xfrm>
              <a:custGeom>
                <a:rect b="b" l="l" r="r" t="t"/>
                <a:pathLst>
                  <a:path extrusionOk="0" h="9525" w="12247">
                    <a:moveTo>
                      <a:pt x="1" y="0"/>
                    </a:moveTo>
                    <a:lnTo>
                      <a:pt x="1" y="9524"/>
                    </a:lnTo>
                    <a:lnTo>
                      <a:pt x="12247" y="9524"/>
                    </a:lnTo>
                    <a:lnTo>
                      <a:pt x="12247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" name="Google Shape;223;p8"/>
              <p:cNvSpPr/>
              <p:nvPr/>
            </p:nvSpPr>
            <p:spPr>
              <a:xfrm flipH="1">
                <a:off x="8176054" y="3852383"/>
                <a:ext cx="74390" cy="74390"/>
              </a:xfrm>
              <a:custGeom>
                <a:rect b="b" l="l" r="r" t="t"/>
                <a:pathLst>
                  <a:path extrusionOk="0" h="9525" w="9525">
                    <a:moveTo>
                      <a:pt x="1" y="0"/>
                    </a:moveTo>
                    <a:lnTo>
                      <a:pt x="1" y="9524"/>
                    </a:lnTo>
                    <a:lnTo>
                      <a:pt x="9525" y="9524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" name="Google Shape;224;p8"/>
              <p:cNvSpPr/>
              <p:nvPr/>
            </p:nvSpPr>
            <p:spPr>
              <a:xfrm flipH="1">
                <a:off x="8250417" y="3852383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4"/>
                    </a:lnTo>
                    <a:lnTo>
                      <a:pt x="10885" y="952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" name="Google Shape;225;p8"/>
              <p:cNvSpPr/>
              <p:nvPr/>
            </p:nvSpPr>
            <p:spPr>
              <a:xfrm flipH="1">
                <a:off x="8335399" y="3852383"/>
                <a:ext cx="95641" cy="74390"/>
              </a:xfrm>
              <a:custGeom>
                <a:rect b="b" l="l" r="r" t="t"/>
                <a:pathLst>
                  <a:path extrusionOk="0" h="9525" w="12246">
                    <a:moveTo>
                      <a:pt x="1" y="0"/>
                    </a:moveTo>
                    <a:lnTo>
                      <a:pt x="1" y="9524"/>
                    </a:lnTo>
                    <a:lnTo>
                      <a:pt x="12245" y="9524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" name="Google Shape;226;p8"/>
              <p:cNvSpPr/>
              <p:nvPr/>
            </p:nvSpPr>
            <p:spPr>
              <a:xfrm flipH="1">
                <a:off x="8431015" y="3852383"/>
                <a:ext cx="74390" cy="74390"/>
              </a:xfrm>
              <a:custGeom>
                <a:rect b="b" l="l" r="r" t="t"/>
                <a:pathLst>
                  <a:path extrusionOk="0" h="9525" w="9525">
                    <a:moveTo>
                      <a:pt x="1" y="0"/>
                    </a:moveTo>
                    <a:lnTo>
                      <a:pt x="1" y="9524"/>
                    </a:lnTo>
                    <a:lnTo>
                      <a:pt x="9525" y="9524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" name="Google Shape;227;p8"/>
              <p:cNvSpPr/>
              <p:nvPr/>
            </p:nvSpPr>
            <p:spPr>
              <a:xfrm flipH="1">
                <a:off x="8505377" y="3852383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4"/>
                    </a:lnTo>
                    <a:lnTo>
                      <a:pt x="10885" y="9524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" name="Google Shape;228;p8"/>
              <p:cNvSpPr/>
              <p:nvPr/>
            </p:nvSpPr>
            <p:spPr>
              <a:xfrm flipH="1">
                <a:off x="8590359" y="3852383"/>
                <a:ext cx="95641" cy="74390"/>
              </a:xfrm>
              <a:custGeom>
                <a:rect b="b" l="l" r="r" t="t"/>
                <a:pathLst>
                  <a:path extrusionOk="0" h="9525" w="12246">
                    <a:moveTo>
                      <a:pt x="0" y="0"/>
                    </a:moveTo>
                    <a:lnTo>
                      <a:pt x="0" y="9524"/>
                    </a:lnTo>
                    <a:lnTo>
                      <a:pt x="12245" y="9524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" name="Google Shape;229;p8"/>
              <p:cNvSpPr/>
              <p:nvPr/>
            </p:nvSpPr>
            <p:spPr>
              <a:xfrm flipH="1">
                <a:off x="7230575" y="4192329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" name="Google Shape;230;p8"/>
              <p:cNvSpPr/>
              <p:nvPr/>
            </p:nvSpPr>
            <p:spPr>
              <a:xfrm flipH="1">
                <a:off x="7230575" y="4117963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1"/>
                    </a:moveTo>
                    <a:lnTo>
                      <a:pt x="0" y="9525"/>
                    </a:lnTo>
                    <a:lnTo>
                      <a:pt x="10885" y="952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" name="Google Shape;231;p8"/>
              <p:cNvSpPr/>
              <p:nvPr/>
            </p:nvSpPr>
            <p:spPr>
              <a:xfrm flipH="1">
                <a:off x="7230575" y="4022352"/>
                <a:ext cx="85012" cy="95641"/>
              </a:xfrm>
              <a:custGeom>
                <a:rect b="b" l="l" r="r" t="t"/>
                <a:pathLst>
                  <a:path extrusionOk="0" h="12246" w="10885">
                    <a:moveTo>
                      <a:pt x="0" y="1"/>
                    </a:moveTo>
                    <a:lnTo>
                      <a:pt x="0" y="12246"/>
                    </a:lnTo>
                    <a:lnTo>
                      <a:pt x="10885" y="12246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" name="Google Shape;232;p8"/>
              <p:cNvSpPr/>
              <p:nvPr/>
            </p:nvSpPr>
            <p:spPr>
              <a:xfrm flipH="1">
                <a:off x="7230575" y="3937368"/>
                <a:ext cx="85012" cy="85012"/>
              </a:xfrm>
              <a:custGeom>
                <a:rect b="b" l="l" r="r" t="t"/>
                <a:pathLst>
                  <a:path extrusionOk="0" h="10885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" name="Google Shape;233;p8"/>
              <p:cNvSpPr/>
              <p:nvPr/>
            </p:nvSpPr>
            <p:spPr>
              <a:xfrm flipH="1">
                <a:off x="7230575" y="3863002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5"/>
                    </a:lnTo>
                    <a:lnTo>
                      <a:pt x="10885" y="952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" name="Google Shape;234;p8"/>
              <p:cNvSpPr/>
              <p:nvPr/>
            </p:nvSpPr>
            <p:spPr>
              <a:xfrm flipH="1">
                <a:off x="7400551" y="3767391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" name="Google Shape;235;p8"/>
              <p:cNvSpPr/>
              <p:nvPr/>
            </p:nvSpPr>
            <p:spPr>
              <a:xfrm flipH="1">
                <a:off x="7485535" y="3767391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4" y="10885"/>
                    </a:lnTo>
                    <a:lnTo>
                      <a:pt x="10884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" name="Google Shape;236;p8"/>
              <p:cNvSpPr/>
              <p:nvPr/>
            </p:nvSpPr>
            <p:spPr>
              <a:xfrm flipH="1">
                <a:off x="7570520" y="3767391"/>
                <a:ext cx="85020" cy="8502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" name="Google Shape;237;p8"/>
              <p:cNvSpPr/>
              <p:nvPr/>
            </p:nvSpPr>
            <p:spPr>
              <a:xfrm flipH="1">
                <a:off x="7740496" y="3767391"/>
                <a:ext cx="85020" cy="8502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" name="Google Shape;238;p8"/>
              <p:cNvSpPr/>
              <p:nvPr/>
            </p:nvSpPr>
            <p:spPr>
              <a:xfrm flipH="1">
                <a:off x="7825485" y="3767391"/>
                <a:ext cx="95633" cy="85020"/>
              </a:xfrm>
              <a:custGeom>
                <a:rect b="b" l="l" r="r" t="t"/>
                <a:pathLst>
                  <a:path extrusionOk="0" h="10886" w="12245">
                    <a:moveTo>
                      <a:pt x="0" y="1"/>
                    </a:moveTo>
                    <a:lnTo>
                      <a:pt x="0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" name="Google Shape;239;p8"/>
              <p:cNvSpPr/>
              <p:nvPr/>
            </p:nvSpPr>
            <p:spPr>
              <a:xfrm flipH="1">
                <a:off x="7921094" y="3767391"/>
                <a:ext cx="74382" cy="85020"/>
              </a:xfrm>
              <a:custGeom>
                <a:rect b="b" l="l" r="r" t="t"/>
                <a:pathLst>
                  <a:path extrusionOk="0" h="10886" w="9524">
                    <a:moveTo>
                      <a:pt x="0" y="1"/>
                    </a:moveTo>
                    <a:lnTo>
                      <a:pt x="0" y="10885"/>
                    </a:lnTo>
                    <a:lnTo>
                      <a:pt x="9523" y="10885"/>
                    </a:lnTo>
                    <a:lnTo>
                      <a:pt x="9523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" name="Google Shape;240;p8"/>
              <p:cNvSpPr/>
              <p:nvPr/>
            </p:nvSpPr>
            <p:spPr>
              <a:xfrm flipH="1">
                <a:off x="7995449" y="3767391"/>
                <a:ext cx="85020" cy="85020"/>
              </a:xfrm>
              <a:custGeom>
                <a:rect b="b" l="l" r="r" t="t"/>
                <a:pathLst>
                  <a:path extrusionOk="0" h="10886" w="10886">
                    <a:moveTo>
                      <a:pt x="1" y="1"/>
                    </a:moveTo>
                    <a:lnTo>
                      <a:pt x="1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" name="Google Shape;241;p8"/>
              <p:cNvSpPr/>
              <p:nvPr/>
            </p:nvSpPr>
            <p:spPr>
              <a:xfrm flipH="1">
                <a:off x="8080438" y="3767391"/>
                <a:ext cx="95649" cy="85020"/>
              </a:xfrm>
              <a:custGeom>
                <a:rect b="b" l="l" r="r" t="t"/>
                <a:pathLst>
                  <a:path extrusionOk="0" h="10886" w="12247">
                    <a:moveTo>
                      <a:pt x="1" y="1"/>
                    </a:moveTo>
                    <a:lnTo>
                      <a:pt x="1" y="10885"/>
                    </a:lnTo>
                    <a:lnTo>
                      <a:pt x="12247" y="10885"/>
                    </a:lnTo>
                    <a:lnTo>
                      <a:pt x="12247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" name="Google Shape;242;p8"/>
              <p:cNvSpPr/>
              <p:nvPr/>
            </p:nvSpPr>
            <p:spPr>
              <a:xfrm flipH="1">
                <a:off x="8176054" y="3767391"/>
                <a:ext cx="74390" cy="85020"/>
              </a:xfrm>
              <a:custGeom>
                <a:rect b="b" l="l" r="r" t="t"/>
                <a:pathLst>
                  <a:path extrusionOk="0" h="10886" w="9525">
                    <a:moveTo>
                      <a:pt x="1" y="1"/>
                    </a:moveTo>
                    <a:lnTo>
                      <a:pt x="1" y="10885"/>
                    </a:lnTo>
                    <a:lnTo>
                      <a:pt x="9525" y="10885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" name="Google Shape;243;p8"/>
              <p:cNvSpPr/>
              <p:nvPr/>
            </p:nvSpPr>
            <p:spPr>
              <a:xfrm flipH="1">
                <a:off x="8250417" y="3767391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" name="Google Shape;244;p8"/>
              <p:cNvSpPr/>
              <p:nvPr/>
            </p:nvSpPr>
            <p:spPr>
              <a:xfrm flipH="1">
                <a:off x="8335399" y="3767391"/>
                <a:ext cx="95641" cy="85020"/>
              </a:xfrm>
              <a:custGeom>
                <a:rect b="b" l="l" r="r" t="t"/>
                <a:pathLst>
                  <a:path extrusionOk="0" h="10886" w="12246">
                    <a:moveTo>
                      <a:pt x="1" y="1"/>
                    </a:moveTo>
                    <a:lnTo>
                      <a:pt x="1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" name="Google Shape;245;p8"/>
              <p:cNvSpPr/>
              <p:nvPr/>
            </p:nvSpPr>
            <p:spPr>
              <a:xfrm flipH="1">
                <a:off x="8431015" y="3767391"/>
                <a:ext cx="74390" cy="85020"/>
              </a:xfrm>
              <a:custGeom>
                <a:rect b="b" l="l" r="r" t="t"/>
                <a:pathLst>
                  <a:path extrusionOk="0" h="10886" w="9525">
                    <a:moveTo>
                      <a:pt x="1" y="1"/>
                    </a:moveTo>
                    <a:lnTo>
                      <a:pt x="1" y="10885"/>
                    </a:lnTo>
                    <a:lnTo>
                      <a:pt x="9525" y="10885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" name="Google Shape;246;p8"/>
              <p:cNvSpPr/>
              <p:nvPr/>
            </p:nvSpPr>
            <p:spPr>
              <a:xfrm flipH="1">
                <a:off x="8505377" y="3767391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5" y="1088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" name="Google Shape;247;p8"/>
              <p:cNvSpPr/>
              <p:nvPr/>
            </p:nvSpPr>
            <p:spPr>
              <a:xfrm flipH="1">
                <a:off x="8590359" y="3767391"/>
                <a:ext cx="95641" cy="85020"/>
              </a:xfrm>
              <a:custGeom>
                <a:rect b="b" l="l" r="r" t="t"/>
                <a:pathLst>
                  <a:path extrusionOk="0" h="10886" w="12246">
                    <a:moveTo>
                      <a:pt x="0" y="1"/>
                    </a:moveTo>
                    <a:lnTo>
                      <a:pt x="0" y="10885"/>
                    </a:lnTo>
                    <a:lnTo>
                      <a:pt x="12245" y="1088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" name="Google Shape;248;p8"/>
              <p:cNvSpPr/>
              <p:nvPr/>
            </p:nvSpPr>
            <p:spPr>
              <a:xfrm flipH="1">
                <a:off x="8176054" y="3671779"/>
                <a:ext cx="74390" cy="95641"/>
              </a:xfrm>
              <a:custGeom>
                <a:rect b="b" l="l" r="r" t="t"/>
                <a:pathLst>
                  <a:path extrusionOk="0" h="12246" w="9525">
                    <a:moveTo>
                      <a:pt x="1" y="1"/>
                    </a:moveTo>
                    <a:lnTo>
                      <a:pt x="1" y="12246"/>
                    </a:lnTo>
                    <a:lnTo>
                      <a:pt x="9525" y="12246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" name="Google Shape;249;p8"/>
              <p:cNvSpPr/>
              <p:nvPr/>
            </p:nvSpPr>
            <p:spPr>
              <a:xfrm flipH="1">
                <a:off x="8250417" y="3671779"/>
                <a:ext cx="85012" cy="95641"/>
              </a:xfrm>
              <a:custGeom>
                <a:rect b="b" l="l" r="r" t="t"/>
                <a:pathLst>
                  <a:path extrusionOk="0" h="12246" w="10885">
                    <a:moveTo>
                      <a:pt x="0" y="1"/>
                    </a:moveTo>
                    <a:lnTo>
                      <a:pt x="0" y="12246"/>
                    </a:lnTo>
                    <a:lnTo>
                      <a:pt x="10885" y="12246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" name="Google Shape;250;p8"/>
              <p:cNvSpPr/>
              <p:nvPr/>
            </p:nvSpPr>
            <p:spPr>
              <a:xfrm flipH="1">
                <a:off x="8335399" y="3671779"/>
                <a:ext cx="95641" cy="95641"/>
              </a:xfrm>
              <a:custGeom>
                <a:rect b="b" l="l" r="r" t="t"/>
                <a:pathLst>
                  <a:path extrusionOk="0" h="12246" w="12246">
                    <a:moveTo>
                      <a:pt x="1" y="1"/>
                    </a:moveTo>
                    <a:lnTo>
                      <a:pt x="1" y="12246"/>
                    </a:lnTo>
                    <a:lnTo>
                      <a:pt x="12245" y="12246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" name="Google Shape;251;p8"/>
              <p:cNvSpPr/>
              <p:nvPr/>
            </p:nvSpPr>
            <p:spPr>
              <a:xfrm flipH="1">
                <a:off x="8431015" y="3671779"/>
                <a:ext cx="74390" cy="95641"/>
              </a:xfrm>
              <a:custGeom>
                <a:rect b="b" l="l" r="r" t="t"/>
                <a:pathLst>
                  <a:path extrusionOk="0" h="12246" w="9525">
                    <a:moveTo>
                      <a:pt x="1" y="1"/>
                    </a:moveTo>
                    <a:lnTo>
                      <a:pt x="1" y="12246"/>
                    </a:lnTo>
                    <a:lnTo>
                      <a:pt x="9525" y="12246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" name="Google Shape;252;p8"/>
              <p:cNvSpPr/>
              <p:nvPr/>
            </p:nvSpPr>
            <p:spPr>
              <a:xfrm flipH="1">
                <a:off x="8505377" y="3671779"/>
                <a:ext cx="85012" cy="95641"/>
              </a:xfrm>
              <a:custGeom>
                <a:rect b="b" l="l" r="r" t="t"/>
                <a:pathLst>
                  <a:path extrusionOk="0" h="12246" w="10885">
                    <a:moveTo>
                      <a:pt x="0" y="1"/>
                    </a:moveTo>
                    <a:lnTo>
                      <a:pt x="0" y="12246"/>
                    </a:lnTo>
                    <a:lnTo>
                      <a:pt x="10885" y="12246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" name="Google Shape;253;p8"/>
              <p:cNvSpPr/>
              <p:nvPr/>
            </p:nvSpPr>
            <p:spPr>
              <a:xfrm flipH="1">
                <a:off x="8590359" y="3671779"/>
                <a:ext cx="95641" cy="95641"/>
              </a:xfrm>
              <a:custGeom>
                <a:rect b="b" l="l" r="r" t="t"/>
                <a:pathLst>
                  <a:path extrusionOk="0" h="12246" w="12246">
                    <a:moveTo>
                      <a:pt x="0" y="1"/>
                    </a:moveTo>
                    <a:lnTo>
                      <a:pt x="0" y="12246"/>
                    </a:lnTo>
                    <a:lnTo>
                      <a:pt x="12245" y="12246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" name="Google Shape;254;p8"/>
              <p:cNvSpPr/>
              <p:nvPr/>
            </p:nvSpPr>
            <p:spPr>
              <a:xfrm flipH="1">
                <a:off x="8080438" y="3597414"/>
                <a:ext cx="95649" cy="74390"/>
              </a:xfrm>
              <a:custGeom>
                <a:rect b="b" l="l" r="r" t="t"/>
                <a:pathLst>
                  <a:path extrusionOk="0" h="9525" w="12247">
                    <a:moveTo>
                      <a:pt x="1" y="1"/>
                    </a:moveTo>
                    <a:lnTo>
                      <a:pt x="1" y="9525"/>
                    </a:lnTo>
                    <a:lnTo>
                      <a:pt x="12247" y="9525"/>
                    </a:lnTo>
                    <a:lnTo>
                      <a:pt x="12247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" name="Google Shape;255;p8"/>
              <p:cNvSpPr/>
              <p:nvPr/>
            </p:nvSpPr>
            <p:spPr>
              <a:xfrm flipH="1">
                <a:off x="8176054" y="3597414"/>
                <a:ext cx="74390" cy="74390"/>
              </a:xfrm>
              <a:custGeom>
                <a:rect b="b" l="l" r="r" t="t"/>
                <a:pathLst>
                  <a:path extrusionOk="0" h="9525" w="9525">
                    <a:moveTo>
                      <a:pt x="1" y="1"/>
                    </a:moveTo>
                    <a:lnTo>
                      <a:pt x="1" y="9525"/>
                    </a:lnTo>
                    <a:lnTo>
                      <a:pt x="9525" y="9525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" name="Google Shape;256;p8"/>
              <p:cNvSpPr/>
              <p:nvPr/>
            </p:nvSpPr>
            <p:spPr>
              <a:xfrm flipH="1">
                <a:off x="8250417" y="3597414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1"/>
                    </a:moveTo>
                    <a:lnTo>
                      <a:pt x="0" y="9525"/>
                    </a:lnTo>
                    <a:lnTo>
                      <a:pt x="10885" y="952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" name="Google Shape;257;p8"/>
              <p:cNvSpPr/>
              <p:nvPr/>
            </p:nvSpPr>
            <p:spPr>
              <a:xfrm flipH="1">
                <a:off x="8335399" y="3597414"/>
                <a:ext cx="95641" cy="74390"/>
              </a:xfrm>
              <a:custGeom>
                <a:rect b="b" l="l" r="r" t="t"/>
                <a:pathLst>
                  <a:path extrusionOk="0" h="9525" w="12246">
                    <a:moveTo>
                      <a:pt x="1" y="1"/>
                    </a:moveTo>
                    <a:lnTo>
                      <a:pt x="1" y="9525"/>
                    </a:lnTo>
                    <a:lnTo>
                      <a:pt x="12245" y="952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" name="Google Shape;258;p8"/>
              <p:cNvSpPr/>
              <p:nvPr/>
            </p:nvSpPr>
            <p:spPr>
              <a:xfrm flipH="1">
                <a:off x="8431015" y="3597414"/>
                <a:ext cx="74390" cy="74390"/>
              </a:xfrm>
              <a:custGeom>
                <a:rect b="b" l="l" r="r" t="t"/>
                <a:pathLst>
                  <a:path extrusionOk="0" h="9525" w="9525">
                    <a:moveTo>
                      <a:pt x="1" y="1"/>
                    </a:moveTo>
                    <a:lnTo>
                      <a:pt x="1" y="9525"/>
                    </a:lnTo>
                    <a:lnTo>
                      <a:pt x="9525" y="9525"/>
                    </a:lnTo>
                    <a:lnTo>
                      <a:pt x="9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" name="Google Shape;259;p8"/>
              <p:cNvSpPr/>
              <p:nvPr/>
            </p:nvSpPr>
            <p:spPr>
              <a:xfrm flipH="1">
                <a:off x="8505377" y="3597414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1"/>
                    </a:moveTo>
                    <a:lnTo>
                      <a:pt x="0" y="9525"/>
                    </a:lnTo>
                    <a:lnTo>
                      <a:pt x="10885" y="9525"/>
                    </a:lnTo>
                    <a:lnTo>
                      <a:pt x="1088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" name="Google Shape;260;p8"/>
              <p:cNvSpPr/>
              <p:nvPr/>
            </p:nvSpPr>
            <p:spPr>
              <a:xfrm flipH="1">
                <a:off x="8590359" y="3597414"/>
                <a:ext cx="95641" cy="74390"/>
              </a:xfrm>
              <a:custGeom>
                <a:rect b="b" l="l" r="r" t="t"/>
                <a:pathLst>
                  <a:path extrusionOk="0" h="9525" w="12246">
                    <a:moveTo>
                      <a:pt x="0" y="1"/>
                    </a:moveTo>
                    <a:lnTo>
                      <a:pt x="0" y="9525"/>
                    </a:lnTo>
                    <a:lnTo>
                      <a:pt x="12245" y="9525"/>
                    </a:lnTo>
                    <a:lnTo>
                      <a:pt x="122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" name="Google Shape;261;p8"/>
              <p:cNvSpPr/>
              <p:nvPr/>
            </p:nvSpPr>
            <p:spPr>
              <a:xfrm flipH="1">
                <a:off x="8685973" y="3693026"/>
                <a:ext cx="85012" cy="74390"/>
              </a:xfrm>
              <a:custGeom>
                <a:rect b="b" l="l" r="r" t="t"/>
                <a:pathLst>
                  <a:path extrusionOk="0" h="9525" w="10885">
                    <a:moveTo>
                      <a:pt x="0" y="0"/>
                    </a:moveTo>
                    <a:lnTo>
                      <a:pt x="0" y="9525"/>
                    </a:lnTo>
                    <a:lnTo>
                      <a:pt x="10884" y="9525"/>
                    </a:lnTo>
                    <a:lnTo>
                      <a:pt x="108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" name="Google Shape;262;p8"/>
              <p:cNvSpPr/>
              <p:nvPr/>
            </p:nvSpPr>
            <p:spPr>
              <a:xfrm flipH="1">
                <a:off x="8685973" y="3852383"/>
                <a:ext cx="85012" cy="85012"/>
              </a:xfrm>
              <a:custGeom>
                <a:rect b="b" l="l" r="r" t="t"/>
                <a:pathLst>
                  <a:path extrusionOk="0" h="10885" w="10885">
                    <a:moveTo>
                      <a:pt x="0" y="0"/>
                    </a:moveTo>
                    <a:lnTo>
                      <a:pt x="0" y="10885"/>
                    </a:lnTo>
                    <a:lnTo>
                      <a:pt x="10884" y="10885"/>
                    </a:lnTo>
                    <a:lnTo>
                      <a:pt x="108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" name="Google Shape;263;p8"/>
              <p:cNvSpPr/>
              <p:nvPr/>
            </p:nvSpPr>
            <p:spPr>
              <a:xfrm flipH="1">
                <a:off x="8685973" y="3937368"/>
                <a:ext cx="85012" cy="85012"/>
              </a:xfrm>
              <a:custGeom>
                <a:rect b="b" l="l" r="r" t="t"/>
                <a:pathLst>
                  <a:path extrusionOk="0" h="10885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4" y="10885"/>
                    </a:lnTo>
                    <a:lnTo>
                      <a:pt x="10884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" name="Google Shape;264;p8"/>
              <p:cNvSpPr/>
              <p:nvPr/>
            </p:nvSpPr>
            <p:spPr>
              <a:xfrm flipH="1">
                <a:off x="8685973" y="4022352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4" y="10885"/>
                    </a:lnTo>
                    <a:lnTo>
                      <a:pt x="10884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" name="Google Shape;265;p8"/>
              <p:cNvSpPr/>
              <p:nvPr/>
            </p:nvSpPr>
            <p:spPr>
              <a:xfrm flipH="1">
                <a:off x="8685973" y="4107344"/>
                <a:ext cx="85012" cy="85012"/>
              </a:xfrm>
              <a:custGeom>
                <a:rect b="b" l="l" r="r" t="t"/>
                <a:pathLst>
                  <a:path extrusionOk="0" h="10885" w="10885">
                    <a:moveTo>
                      <a:pt x="0" y="0"/>
                    </a:moveTo>
                    <a:lnTo>
                      <a:pt x="0" y="10885"/>
                    </a:lnTo>
                    <a:lnTo>
                      <a:pt x="10884" y="10885"/>
                    </a:lnTo>
                    <a:lnTo>
                      <a:pt x="108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" name="Google Shape;266;p8"/>
              <p:cNvSpPr/>
              <p:nvPr/>
            </p:nvSpPr>
            <p:spPr>
              <a:xfrm flipH="1">
                <a:off x="8685973" y="4192329"/>
                <a:ext cx="85012" cy="85020"/>
              </a:xfrm>
              <a:custGeom>
                <a:rect b="b" l="l" r="r" t="t"/>
                <a:pathLst>
                  <a:path extrusionOk="0" h="10886" w="10885">
                    <a:moveTo>
                      <a:pt x="0" y="1"/>
                    </a:moveTo>
                    <a:lnTo>
                      <a:pt x="0" y="10885"/>
                    </a:lnTo>
                    <a:lnTo>
                      <a:pt x="10884" y="10885"/>
                    </a:lnTo>
                    <a:lnTo>
                      <a:pt x="10884" y="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" name="Google Shape;267;p8"/>
              <p:cNvSpPr/>
              <p:nvPr/>
            </p:nvSpPr>
            <p:spPr>
              <a:xfrm flipH="1">
                <a:off x="8080438" y="3501811"/>
                <a:ext cx="95649" cy="95633"/>
              </a:xfrm>
              <a:custGeom>
                <a:rect b="b" l="l" r="r" t="t"/>
                <a:pathLst>
                  <a:path extrusionOk="0" h="12245" w="12247">
                    <a:moveTo>
                      <a:pt x="1" y="0"/>
                    </a:moveTo>
                    <a:lnTo>
                      <a:pt x="1" y="12245"/>
                    </a:lnTo>
                    <a:lnTo>
                      <a:pt x="12247" y="12245"/>
                    </a:lnTo>
                    <a:lnTo>
                      <a:pt x="12247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" name="Google Shape;268;p8"/>
              <p:cNvSpPr/>
              <p:nvPr/>
            </p:nvSpPr>
            <p:spPr>
              <a:xfrm flipH="1">
                <a:off x="8335399" y="3501811"/>
                <a:ext cx="95641" cy="95633"/>
              </a:xfrm>
              <a:custGeom>
                <a:rect b="b" l="l" r="r" t="t"/>
                <a:pathLst>
                  <a:path extrusionOk="0" h="12245" w="12246">
                    <a:moveTo>
                      <a:pt x="1" y="0"/>
                    </a:moveTo>
                    <a:lnTo>
                      <a:pt x="1" y="12245"/>
                    </a:lnTo>
                    <a:lnTo>
                      <a:pt x="12245" y="1224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" name="Google Shape;269;p8"/>
              <p:cNvSpPr/>
              <p:nvPr/>
            </p:nvSpPr>
            <p:spPr>
              <a:xfrm flipH="1">
                <a:off x="8431015" y="3501811"/>
                <a:ext cx="74390" cy="95633"/>
              </a:xfrm>
              <a:custGeom>
                <a:rect b="b" l="l" r="r" t="t"/>
                <a:pathLst>
                  <a:path extrusionOk="0" h="12245" w="9525">
                    <a:moveTo>
                      <a:pt x="1" y="0"/>
                    </a:moveTo>
                    <a:lnTo>
                      <a:pt x="1" y="12245"/>
                    </a:lnTo>
                    <a:lnTo>
                      <a:pt x="9525" y="1224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" name="Google Shape;270;p8"/>
              <p:cNvSpPr/>
              <p:nvPr/>
            </p:nvSpPr>
            <p:spPr>
              <a:xfrm flipH="1">
                <a:off x="8505377" y="3501811"/>
                <a:ext cx="85012" cy="95633"/>
              </a:xfrm>
              <a:custGeom>
                <a:rect b="b" l="l" r="r" t="t"/>
                <a:pathLst>
                  <a:path extrusionOk="0" h="12245" w="10885">
                    <a:moveTo>
                      <a:pt x="0" y="0"/>
                    </a:moveTo>
                    <a:lnTo>
                      <a:pt x="0" y="12245"/>
                    </a:lnTo>
                    <a:lnTo>
                      <a:pt x="10885" y="12245"/>
                    </a:lnTo>
                    <a:lnTo>
                      <a:pt x="1088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" name="Google Shape;271;p8"/>
              <p:cNvSpPr/>
              <p:nvPr/>
            </p:nvSpPr>
            <p:spPr>
              <a:xfrm flipH="1">
                <a:off x="8590359" y="3501811"/>
                <a:ext cx="95641" cy="95633"/>
              </a:xfrm>
              <a:custGeom>
                <a:rect b="b" l="l" r="r" t="t"/>
                <a:pathLst>
                  <a:path extrusionOk="0" h="12245" w="12246">
                    <a:moveTo>
                      <a:pt x="0" y="0"/>
                    </a:moveTo>
                    <a:lnTo>
                      <a:pt x="0" y="12245"/>
                    </a:lnTo>
                    <a:lnTo>
                      <a:pt x="12245" y="12245"/>
                    </a:lnTo>
                    <a:lnTo>
                      <a:pt x="1224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72" name="Google Shape;272;p8"/>
          <p:cNvGrpSpPr/>
          <p:nvPr/>
        </p:nvGrpSpPr>
        <p:grpSpPr>
          <a:xfrm flipH="1">
            <a:off x="4772527" y="4289713"/>
            <a:ext cx="576768" cy="609899"/>
            <a:chOff x="6163859" y="4325295"/>
            <a:chExt cx="1007280" cy="1069810"/>
          </a:xfrm>
        </p:grpSpPr>
        <p:sp>
          <p:nvSpPr>
            <p:cNvPr id="273" name="Google Shape;273;p8"/>
            <p:cNvSpPr/>
            <p:nvPr/>
          </p:nvSpPr>
          <p:spPr>
            <a:xfrm>
              <a:off x="6719586" y="5332558"/>
              <a:ext cx="62541" cy="62546"/>
            </a:xfrm>
            <a:custGeom>
              <a:rect b="b" l="l" r="r" t="t"/>
              <a:pathLst>
                <a:path extrusionOk="0" h="12246" w="12245">
                  <a:moveTo>
                    <a:pt x="0" y="0"/>
                  </a:moveTo>
                  <a:lnTo>
                    <a:pt x="0" y="12245"/>
                  </a:lnTo>
                  <a:lnTo>
                    <a:pt x="12245" y="12245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8"/>
            <p:cNvSpPr/>
            <p:nvPr/>
          </p:nvSpPr>
          <p:spPr>
            <a:xfrm>
              <a:off x="6670963" y="5332558"/>
              <a:ext cx="48644" cy="62546"/>
            </a:xfrm>
            <a:custGeom>
              <a:rect b="b" l="l" r="r" t="t"/>
              <a:pathLst>
                <a:path extrusionOk="0" h="12246" w="9524">
                  <a:moveTo>
                    <a:pt x="0" y="0"/>
                  </a:moveTo>
                  <a:lnTo>
                    <a:pt x="0" y="12245"/>
                  </a:lnTo>
                  <a:lnTo>
                    <a:pt x="9523" y="12245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8"/>
            <p:cNvSpPr/>
            <p:nvPr/>
          </p:nvSpPr>
          <p:spPr>
            <a:xfrm>
              <a:off x="6615387" y="5332558"/>
              <a:ext cx="55600" cy="62546"/>
            </a:xfrm>
            <a:custGeom>
              <a:rect b="b" l="l" r="r" t="t"/>
              <a:pathLst>
                <a:path extrusionOk="0" h="12246" w="10886">
                  <a:moveTo>
                    <a:pt x="1" y="0"/>
                  </a:moveTo>
                  <a:lnTo>
                    <a:pt x="1" y="12245"/>
                  </a:lnTo>
                  <a:lnTo>
                    <a:pt x="10885" y="1224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" name="Google Shape;276;p8"/>
            <p:cNvSpPr/>
            <p:nvPr/>
          </p:nvSpPr>
          <p:spPr>
            <a:xfrm>
              <a:off x="6552862" y="5332558"/>
              <a:ext cx="62552" cy="62546"/>
            </a:xfrm>
            <a:custGeom>
              <a:rect b="b" l="l" r="r" t="t"/>
              <a:pathLst>
                <a:path extrusionOk="0" h="12246" w="12247">
                  <a:moveTo>
                    <a:pt x="1" y="0"/>
                  </a:moveTo>
                  <a:lnTo>
                    <a:pt x="1" y="12245"/>
                  </a:lnTo>
                  <a:lnTo>
                    <a:pt x="12247" y="12245"/>
                  </a:lnTo>
                  <a:lnTo>
                    <a:pt x="12247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" name="Google Shape;277;p8"/>
            <p:cNvSpPr/>
            <p:nvPr/>
          </p:nvSpPr>
          <p:spPr>
            <a:xfrm>
              <a:off x="6719586" y="5276982"/>
              <a:ext cx="62541" cy="55600"/>
            </a:xfrm>
            <a:custGeom>
              <a:rect b="b" l="l" r="r" t="t"/>
              <a:pathLst>
                <a:path extrusionOk="0" h="10886" w="12245">
                  <a:moveTo>
                    <a:pt x="0" y="1"/>
                  </a:moveTo>
                  <a:lnTo>
                    <a:pt x="0" y="10885"/>
                  </a:lnTo>
                  <a:lnTo>
                    <a:pt x="12245" y="1088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" name="Google Shape;278;p8"/>
            <p:cNvSpPr/>
            <p:nvPr/>
          </p:nvSpPr>
          <p:spPr>
            <a:xfrm>
              <a:off x="6670963" y="5276982"/>
              <a:ext cx="48644" cy="55600"/>
            </a:xfrm>
            <a:custGeom>
              <a:rect b="b" l="l" r="r" t="t"/>
              <a:pathLst>
                <a:path extrusionOk="0" h="10886" w="9524">
                  <a:moveTo>
                    <a:pt x="0" y="1"/>
                  </a:moveTo>
                  <a:lnTo>
                    <a:pt x="0" y="10885"/>
                  </a:lnTo>
                  <a:lnTo>
                    <a:pt x="9523" y="1088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" name="Google Shape;279;p8"/>
            <p:cNvSpPr/>
            <p:nvPr/>
          </p:nvSpPr>
          <p:spPr>
            <a:xfrm>
              <a:off x="6615387" y="5276982"/>
              <a:ext cx="55600" cy="55600"/>
            </a:xfrm>
            <a:custGeom>
              <a:rect b="b" l="l" r="r" t="t"/>
              <a:pathLst>
                <a:path extrusionOk="0" h="10886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" name="Google Shape;280;p8"/>
            <p:cNvSpPr/>
            <p:nvPr/>
          </p:nvSpPr>
          <p:spPr>
            <a:xfrm>
              <a:off x="6552862" y="5276982"/>
              <a:ext cx="62552" cy="55600"/>
            </a:xfrm>
            <a:custGeom>
              <a:rect b="b" l="l" r="r" t="t"/>
              <a:pathLst>
                <a:path extrusionOk="0" h="10886" w="12247">
                  <a:moveTo>
                    <a:pt x="1" y="1"/>
                  </a:moveTo>
                  <a:lnTo>
                    <a:pt x="1" y="10885"/>
                  </a:lnTo>
                  <a:lnTo>
                    <a:pt x="12247" y="10885"/>
                  </a:lnTo>
                  <a:lnTo>
                    <a:pt x="12247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" name="Google Shape;281;p8"/>
            <p:cNvSpPr/>
            <p:nvPr/>
          </p:nvSpPr>
          <p:spPr>
            <a:xfrm>
              <a:off x="6719586" y="5221411"/>
              <a:ext cx="62541" cy="55595"/>
            </a:xfrm>
            <a:custGeom>
              <a:rect b="b" l="l" r="r" t="t"/>
              <a:pathLst>
                <a:path extrusionOk="0" h="10885" w="12245">
                  <a:moveTo>
                    <a:pt x="0" y="0"/>
                  </a:moveTo>
                  <a:lnTo>
                    <a:pt x="0" y="10885"/>
                  </a:lnTo>
                  <a:lnTo>
                    <a:pt x="12245" y="10885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8"/>
            <p:cNvSpPr/>
            <p:nvPr/>
          </p:nvSpPr>
          <p:spPr>
            <a:xfrm>
              <a:off x="6670963" y="5221411"/>
              <a:ext cx="48644" cy="55595"/>
            </a:xfrm>
            <a:custGeom>
              <a:rect b="b" l="l" r="r" t="t"/>
              <a:pathLst>
                <a:path extrusionOk="0" h="10885" w="9524">
                  <a:moveTo>
                    <a:pt x="0" y="0"/>
                  </a:moveTo>
                  <a:lnTo>
                    <a:pt x="0" y="10885"/>
                  </a:lnTo>
                  <a:lnTo>
                    <a:pt x="9523" y="10885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" name="Google Shape;283;p8"/>
            <p:cNvSpPr/>
            <p:nvPr/>
          </p:nvSpPr>
          <p:spPr>
            <a:xfrm>
              <a:off x="6615387" y="5221411"/>
              <a:ext cx="55600" cy="55595"/>
            </a:xfrm>
            <a:custGeom>
              <a:rect b="b" l="l" r="r" t="t"/>
              <a:pathLst>
                <a:path extrusionOk="0" h="10885" w="10886">
                  <a:moveTo>
                    <a:pt x="1" y="0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" name="Google Shape;284;p8"/>
            <p:cNvSpPr/>
            <p:nvPr/>
          </p:nvSpPr>
          <p:spPr>
            <a:xfrm>
              <a:off x="6552862" y="5221411"/>
              <a:ext cx="62552" cy="55595"/>
            </a:xfrm>
            <a:custGeom>
              <a:rect b="b" l="l" r="r" t="t"/>
              <a:pathLst>
                <a:path extrusionOk="0" h="10885" w="12247">
                  <a:moveTo>
                    <a:pt x="1" y="0"/>
                  </a:moveTo>
                  <a:lnTo>
                    <a:pt x="1" y="10885"/>
                  </a:lnTo>
                  <a:lnTo>
                    <a:pt x="12247" y="10885"/>
                  </a:lnTo>
                  <a:lnTo>
                    <a:pt x="12247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8"/>
            <p:cNvSpPr/>
            <p:nvPr/>
          </p:nvSpPr>
          <p:spPr>
            <a:xfrm>
              <a:off x="6719586" y="5165834"/>
              <a:ext cx="62541" cy="55600"/>
            </a:xfrm>
            <a:custGeom>
              <a:rect b="b" l="l" r="r" t="t"/>
              <a:pathLst>
                <a:path extrusionOk="0" h="10886" w="12245">
                  <a:moveTo>
                    <a:pt x="0" y="1"/>
                  </a:moveTo>
                  <a:lnTo>
                    <a:pt x="0" y="10885"/>
                  </a:lnTo>
                  <a:lnTo>
                    <a:pt x="12245" y="1088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" name="Google Shape;286;p8"/>
            <p:cNvSpPr/>
            <p:nvPr/>
          </p:nvSpPr>
          <p:spPr>
            <a:xfrm>
              <a:off x="6670963" y="5165834"/>
              <a:ext cx="48644" cy="55600"/>
            </a:xfrm>
            <a:custGeom>
              <a:rect b="b" l="l" r="r" t="t"/>
              <a:pathLst>
                <a:path extrusionOk="0" h="10886" w="9524">
                  <a:moveTo>
                    <a:pt x="0" y="1"/>
                  </a:moveTo>
                  <a:lnTo>
                    <a:pt x="0" y="10885"/>
                  </a:lnTo>
                  <a:lnTo>
                    <a:pt x="9523" y="1088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" name="Google Shape;287;p8"/>
            <p:cNvSpPr/>
            <p:nvPr/>
          </p:nvSpPr>
          <p:spPr>
            <a:xfrm>
              <a:off x="6615387" y="5165834"/>
              <a:ext cx="55600" cy="55600"/>
            </a:xfrm>
            <a:custGeom>
              <a:rect b="b" l="l" r="r" t="t"/>
              <a:pathLst>
                <a:path extrusionOk="0" h="10886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8"/>
            <p:cNvSpPr/>
            <p:nvPr/>
          </p:nvSpPr>
          <p:spPr>
            <a:xfrm>
              <a:off x="6552862" y="5165834"/>
              <a:ext cx="62552" cy="55600"/>
            </a:xfrm>
            <a:custGeom>
              <a:rect b="b" l="l" r="r" t="t"/>
              <a:pathLst>
                <a:path extrusionOk="0" h="10886" w="12247">
                  <a:moveTo>
                    <a:pt x="1" y="1"/>
                  </a:moveTo>
                  <a:lnTo>
                    <a:pt x="1" y="10885"/>
                  </a:lnTo>
                  <a:lnTo>
                    <a:pt x="12247" y="10885"/>
                  </a:lnTo>
                  <a:lnTo>
                    <a:pt x="12247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" name="Google Shape;289;p8"/>
            <p:cNvSpPr/>
            <p:nvPr/>
          </p:nvSpPr>
          <p:spPr>
            <a:xfrm>
              <a:off x="6719586" y="5110263"/>
              <a:ext cx="62541" cy="55595"/>
            </a:xfrm>
            <a:custGeom>
              <a:rect b="b" l="l" r="r" t="t"/>
              <a:pathLst>
                <a:path extrusionOk="0" h="10885" w="12245">
                  <a:moveTo>
                    <a:pt x="0" y="1"/>
                  </a:moveTo>
                  <a:lnTo>
                    <a:pt x="0" y="10885"/>
                  </a:lnTo>
                  <a:lnTo>
                    <a:pt x="12245" y="1088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" name="Google Shape;290;p8"/>
            <p:cNvSpPr/>
            <p:nvPr/>
          </p:nvSpPr>
          <p:spPr>
            <a:xfrm>
              <a:off x="6670963" y="5110263"/>
              <a:ext cx="48644" cy="55595"/>
            </a:xfrm>
            <a:custGeom>
              <a:rect b="b" l="l" r="r" t="t"/>
              <a:pathLst>
                <a:path extrusionOk="0" h="10885" w="9524">
                  <a:moveTo>
                    <a:pt x="0" y="1"/>
                  </a:moveTo>
                  <a:lnTo>
                    <a:pt x="0" y="10885"/>
                  </a:lnTo>
                  <a:lnTo>
                    <a:pt x="9523" y="1088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8"/>
            <p:cNvSpPr/>
            <p:nvPr/>
          </p:nvSpPr>
          <p:spPr>
            <a:xfrm>
              <a:off x="6615387" y="5110263"/>
              <a:ext cx="55600" cy="55595"/>
            </a:xfrm>
            <a:custGeom>
              <a:rect b="b" l="l" r="r" t="t"/>
              <a:pathLst>
                <a:path extrusionOk="0" h="10885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" name="Google Shape;292;p8"/>
            <p:cNvSpPr/>
            <p:nvPr/>
          </p:nvSpPr>
          <p:spPr>
            <a:xfrm>
              <a:off x="6552862" y="5110263"/>
              <a:ext cx="62552" cy="55595"/>
            </a:xfrm>
            <a:custGeom>
              <a:rect b="b" l="l" r="r" t="t"/>
              <a:pathLst>
                <a:path extrusionOk="0" h="10885" w="12247">
                  <a:moveTo>
                    <a:pt x="1" y="1"/>
                  </a:moveTo>
                  <a:lnTo>
                    <a:pt x="1" y="10885"/>
                  </a:lnTo>
                  <a:lnTo>
                    <a:pt x="12247" y="10885"/>
                  </a:lnTo>
                  <a:lnTo>
                    <a:pt x="12247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" name="Google Shape;293;p8"/>
            <p:cNvSpPr/>
            <p:nvPr/>
          </p:nvSpPr>
          <p:spPr>
            <a:xfrm>
              <a:off x="6837677" y="5054691"/>
              <a:ext cx="55595" cy="55595"/>
            </a:xfrm>
            <a:custGeom>
              <a:rect b="b" l="l" r="r" t="t"/>
              <a:pathLst>
                <a:path extrusionOk="0" h="10885" w="10885">
                  <a:moveTo>
                    <a:pt x="0" y="0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8"/>
            <p:cNvSpPr/>
            <p:nvPr/>
          </p:nvSpPr>
          <p:spPr>
            <a:xfrm>
              <a:off x="6782101" y="5054691"/>
              <a:ext cx="55600" cy="55595"/>
            </a:xfrm>
            <a:custGeom>
              <a:rect b="b" l="l" r="r" t="t"/>
              <a:pathLst>
                <a:path extrusionOk="0" h="10885" w="10886">
                  <a:moveTo>
                    <a:pt x="1" y="0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" name="Google Shape;295;p8"/>
            <p:cNvSpPr/>
            <p:nvPr/>
          </p:nvSpPr>
          <p:spPr>
            <a:xfrm>
              <a:off x="6719586" y="5054691"/>
              <a:ext cx="62541" cy="55595"/>
            </a:xfrm>
            <a:custGeom>
              <a:rect b="b" l="l" r="r" t="t"/>
              <a:pathLst>
                <a:path extrusionOk="0" h="10885" w="12245">
                  <a:moveTo>
                    <a:pt x="0" y="0"/>
                  </a:moveTo>
                  <a:lnTo>
                    <a:pt x="0" y="10885"/>
                  </a:lnTo>
                  <a:lnTo>
                    <a:pt x="12245" y="10885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" name="Google Shape;296;p8"/>
            <p:cNvSpPr/>
            <p:nvPr/>
          </p:nvSpPr>
          <p:spPr>
            <a:xfrm>
              <a:off x="6670963" y="5054691"/>
              <a:ext cx="48644" cy="55595"/>
            </a:xfrm>
            <a:custGeom>
              <a:rect b="b" l="l" r="r" t="t"/>
              <a:pathLst>
                <a:path extrusionOk="0" h="10885" w="9524">
                  <a:moveTo>
                    <a:pt x="0" y="0"/>
                  </a:moveTo>
                  <a:lnTo>
                    <a:pt x="0" y="10885"/>
                  </a:lnTo>
                  <a:lnTo>
                    <a:pt x="9523" y="10885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8"/>
            <p:cNvSpPr/>
            <p:nvPr/>
          </p:nvSpPr>
          <p:spPr>
            <a:xfrm>
              <a:off x="6615387" y="5054691"/>
              <a:ext cx="55600" cy="55595"/>
            </a:xfrm>
            <a:custGeom>
              <a:rect b="b" l="l" r="r" t="t"/>
              <a:pathLst>
                <a:path extrusionOk="0" h="10885" w="10886">
                  <a:moveTo>
                    <a:pt x="1" y="0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" name="Google Shape;298;p8"/>
            <p:cNvSpPr/>
            <p:nvPr/>
          </p:nvSpPr>
          <p:spPr>
            <a:xfrm>
              <a:off x="6552862" y="5054691"/>
              <a:ext cx="62552" cy="55595"/>
            </a:xfrm>
            <a:custGeom>
              <a:rect b="b" l="l" r="r" t="t"/>
              <a:pathLst>
                <a:path extrusionOk="0" h="10885" w="12247">
                  <a:moveTo>
                    <a:pt x="1" y="0"/>
                  </a:moveTo>
                  <a:lnTo>
                    <a:pt x="1" y="10885"/>
                  </a:lnTo>
                  <a:lnTo>
                    <a:pt x="12247" y="10885"/>
                  </a:lnTo>
                  <a:lnTo>
                    <a:pt x="12247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" name="Google Shape;299;p8"/>
            <p:cNvSpPr/>
            <p:nvPr/>
          </p:nvSpPr>
          <p:spPr>
            <a:xfrm>
              <a:off x="6504240" y="5054691"/>
              <a:ext cx="48649" cy="55595"/>
            </a:xfrm>
            <a:custGeom>
              <a:rect b="b" l="l" r="r" t="t"/>
              <a:pathLst>
                <a:path extrusionOk="0" h="10885" w="9525">
                  <a:moveTo>
                    <a:pt x="1" y="0"/>
                  </a:moveTo>
                  <a:lnTo>
                    <a:pt x="1" y="10885"/>
                  </a:lnTo>
                  <a:lnTo>
                    <a:pt x="9525" y="1088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" name="Google Shape;300;p8"/>
            <p:cNvSpPr/>
            <p:nvPr/>
          </p:nvSpPr>
          <p:spPr>
            <a:xfrm>
              <a:off x="6448669" y="5054691"/>
              <a:ext cx="55595" cy="55595"/>
            </a:xfrm>
            <a:custGeom>
              <a:rect b="b" l="l" r="r" t="t"/>
              <a:pathLst>
                <a:path extrusionOk="0" h="10885" w="10885">
                  <a:moveTo>
                    <a:pt x="0" y="0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" name="Google Shape;301;p8"/>
            <p:cNvSpPr/>
            <p:nvPr/>
          </p:nvSpPr>
          <p:spPr>
            <a:xfrm>
              <a:off x="6386148" y="5054691"/>
              <a:ext cx="62546" cy="55595"/>
            </a:xfrm>
            <a:custGeom>
              <a:rect b="b" l="l" r="r" t="t"/>
              <a:pathLst>
                <a:path extrusionOk="0" h="10885" w="12246">
                  <a:moveTo>
                    <a:pt x="1" y="0"/>
                  </a:moveTo>
                  <a:lnTo>
                    <a:pt x="1" y="10885"/>
                  </a:lnTo>
                  <a:lnTo>
                    <a:pt x="12245" y="10885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" name="Google Shape;302;p8"/>
            <p:cNvSpPr/>
            <p:nvPr/>
          </p:nvSpPr>
          <p:spPr>
            <a:xfrm>
              <a:off x="6837677" y="4999115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" name="Google Shape;303;p8"/>
            <p:cNvSpPr/>
            <p:nvPr/>
          </p:nvSpPr>
          <p:spPr>
            <a:xfrm>
              <a:off x="6615387" y="4999115"/>
              <a:ext cx="55600" cy="55600"/>
            </a:xfrm>
            <a:custGeom>
              <a:rect b="b" l="l" r="r" t="t"/>
              <a:pathLst>
                <a:path extrusionOk="0" h="10886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" name="Google Shape;304;p8"/>
            <p:cNvSpPr/>
            <p:nvPr/>
          </p:nvSpPr>
          <p:spPr>
            <a:xfrm>
              <a:off x="6386148" y="4999115"/>
              <a:ext cx="62546" cy="55600"/>
            </a:xfrm>
            <a:custGeom>
              <a:rect b="b" l="l" r="r" t="t"/>
              <a:pathLst>
                <a:path extrusionOk="0" h="10886" w="12246">
                  <a:moveTo>
                    <a:pt x="1" y="1"/>
                  </a:moveTo>
                  <a:lnTo>
                    <a:pt x="1" y="10885"/>
                  </a:lnTo>
                  <a:lnTo>
                    <a:pt x="12245" y="1088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" name="Google Shape;305;p8"/>
            <p:cNvSpPr/>
            <p:nvPr/>
          </p:nvSpPr>
          <p:spPr>
            <a:xfrm>
              <a:off x="6837677" y="4943544"/>
              <a:ext cx="55595" cy="55595"/>
            </a:xfrm>
            <a:custGeom>
              <a:rect b="b" l="l" r="r" t="t"/>
              <a:pathLst>
                <a:path extrusionOk="0" h="10885" w="10885">
                  <a:moveTo>
                    <a:pt x="0" y="0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8"/>
            <p:cNvSpPr/>
            <p:nvPr/>
          </p:nvSpPr>
          <p:spPr>
            <a:xfrm>
              <a:off x="6615387" y="4943544"/>
              <a:ext cx="55600" cy="55595"/>
            </a:xfrm>
            <a:custGeom>
              <a:rect b="b" l="l" r="r" t="t"/>
              <a:pathLst>
                <a:path extrusionOk="0" h="10885" w="10886">
                  <a:moveTo>
                    <a:pt x="1" y="0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" name="Google Shape;307;p8"/>
            <p:cNvSpPr/>
            <p:nvPr/>
          </p:nvSpPr>
          <p:spPr>
            <a:xfrm>
              <a:off x="6386148" y="4943544"/>
              <a:ext cx="62546" cy="55595"/>
            </a:xfrm>
            <a:custGeom>
              <a:rect b="b" l="l" r="r" t="t"/>
              <a:pathLst>
                <a:path extrusionOk="0" h="10885" w="12246">
                  <a:moveTo>
                    <a:pt x="1" y="0"/>
                  </a:moveTo>
                  <a:lnTo>
                    <a:pt x="1" y="10885"/>
                  </a:lnTo>
                  <a:lnTo>
                    <a:pt x="12245" y="10885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" name="Google Shape;308;p8"/>
            <p:cNvSpPr/>
            <p:nvPr/>
          </p:nvSpPr>
          <p:spPr>
            <a:xfrm>
              <a:off x="6837677" y="4887972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" name="Google Shape;309;p8"/>
            <p:cNvSpPr/>
            <p:nvPr/>
          </p:nvSpPr>
          <p:spPr>
            <a:xfrm>
              <a:off x="6615387" y="4887972"/>
              <a:ext cx="55600" cy="55600"/>
            </a:xfrm>
            <a:custGeom>
              <a:rect b="b" l="l" r="r" t="t"/>
              <a:pathLst>
                <a:path extrusionOk="0" h="10886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" name="Google Shape;310;p8"/>
            <p:cNvSpPr/>
            <p:nvPr/>
          </p:nvSpPr>
          <p:spPr>
            <a:xfrm>
              <a:off x="6386148" y="4887972"/>
              <a:ext cx="62546" cy="55600"/>
            </a:xfrm>
            <a:custGeom>
              <a:rect b="b" l="l" r="r" t="t"/>
              <a:pathLst>
                <a:path extrusionOk="0" h="10886" w="12246">
                  <a:moveTo>
                    <a:pt x="1" y="1"/>
                  </a:moveTo>
                  <a:lnTo>
                    <a:pt x="1" y="10885"/>
                  </a:lnTo>
                  <a:lnTo>
                    <a:pt x="12245" y="1088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" name="Google Shape;311;p8"/>
            <p:cNvSpPr/>
            <p:nvPr/>
          </p:nvSpPr>
          <p:spPr>
            <a:xfrm>
              <a:off x="7059967" y="4832401"/>
              <a:ext cx="55600" cy="55590"/>
            </a:xfrm>
            <a:custGeom>
              <a:rect b="b" l="l" r="r" t="t"/>
              <a:pathLst>
                <a:path extrusionOk="0" h="10884" w="10886">
                  <a:moveTo>
                    <a:pt x="1" y="0"/>
                  </a:moveTo>
                  <a:lnTo>
                    <a:pt x="1" y="10884"/>
                  </a:lnTo>
                  <a:lnTo>
                    <a:pt x="10885" y="1088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8"/>
            <p:cNvSpPr/>
            <p:nvPr/>
          </p:nvSpPr>
          <p:spPr>
            <a:xfrm>
              <a:off x="7004396" y="4832401"/>
              <a:ext cx="55595" cy="55590"/>
            </a:xfrm>
            <a:custGeom>
              <a:rect b="b" l="l" r="r" t="t"/>
              <a:pathLst>
                <a:path extrusionOk="0" h="10884" w="10885">
                  <a:moveTo>
                    <a:pt x="0" y="0"/>
                  </a:moveTo>
                  <a:lnTo>
                    <a:pt x="0" y="10884"/>
                  </a:lnTo>
                  <a:lnTo>
                    <a:pt x="10885" y="1088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" name="Google Shape;313;p8"/>
            <p:cNvSpPr/>
            <p:nvPr/>
          </p:nvSpPr>
          <p:spPr>
            <a:xfrm>
              <a:off x="6948824" y="4832401"/>
              <a:ext cx="55595" cy="55590"/>
            </a:xfrm>
            <a:custGeom>
              <a:rect b="b" l="l" r="r" t="t"/>
              <a:pathLst>
                <a:path extrusionOk="0" h="10884" w="10885">
                  <a:moveTo>
                    <a:pt x="0" y="0"/>
                  </a:moveTo>
                  <a:lnTo>
                    <a:pt x="0" y="10884"/>
                  </a:lnTo>
                  <a:lnTo>
                    <a:pt x="10884" y="10884"/>
                  </a:lnTo>
                  <a:lnTo>
                    <a:pt x="10884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" name="Google Shape;314;p8"/>
            <p:cNvSpPr/>
            <p:nvPr/>
          </p:nvSpPr>
          <p:spPr>
            <a:xfrm>
              <a:off x="6893248" y="4832401"/>
              <a:ext cx="55600" cy="55590"/>
            </a:xfrm>
            <a:custGeom>
              <a:rect b="b" l="l" r="r" t="t"/>
              <a:pathLst>
                <a:path extrusionOk="0" h="10884" w="10886">
                  <a:moveTo>
                    <a:pt x="1" y="0"/>
                  </a:moveTo>
                  <a:lnTo>
                    <a:pt x="1" y="10884"/>
                  </a:lnTo>
                  <a:lnTo>
                    <a:pt x="10885" y="1088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" name="Google Shape;315;p8"/>
            <p:cNvSpPr/>
            <p:nvPr/>
          </p:nvSpPr>
          <p:spPr>
            <a:xfrm>
              <a:off x="6837677" y="4832401"/>
              <a:ext cx="55595" cy="55590"/>
            </a:xfrm>
            <a:custGeom>
              <a:rect b="b" l="l" r="r" t="t"/>
              <a:pathLst>
                <a:path extrusionOk="0" h="10884" w="10885">
                  <a:moveTo>
                    <a:pt x="0" y="0"/>
                  </a:moveTo>
                  <a:lnTo>
                    <a:pt x="0" y="10884"/>
                  </a:lnTo>
                  <a:lnTo>
                    <a:pt x="10885" y="1088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" name="Google Shape;316;p8"/>
            <p:cNvSpPr/>
            <p:nvPr/>
          </p:nvSpPr>
          <p:spPr>
            <a:xfrm>
              <a:off x="6782101" y="4832401"/>
              <a:ext cx="55600" cy="55590"/>
            </a:xfrm>
            <a:custGeom>
              <a:rect b="b" l="l" r="r" t="t"/>
              <a:pathLst>
                <a:path extrusionOk="0" h="10884" w="10886">
                  <a:moveTo>
                    <a:pt x="1" y="0"/>
                  </a:moveTo>
                  <a:lnTo>
                    <a:pt x="1" y="10884"/>
                  </a:lnTo>
                  <a:lnTo>
                    <a:pt x="10885" y="1088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" name="Google Shape;317;p8"/>
            <p:cNvSpPr/>
            <p:nvPr/>
          </p:nvSpPr>
          <p:spPr>
            <a:xfrm>
              <a:off x="6719586" y="4832401"/>
              <a:ext cx="62541" cy="55590"/>
            </a:xfrm>
            <a:custGeom>
              <a:rect b="b" l="l" r="r" t="t"/>
              <a:pathLst>
                <a:path extrusionOk="0" h="10884" w="12245">
                  <a:moveTo>
                    <a:pt x="0" y="0"/>
                  </a:moveTo>
                  <a:lnTo>
                    <a:pt x="0" y="10884"/>
                  </a:lnTo>
                  <a:lnTo>
                    <a:pt x="12245" y="10884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" name="Google Shape;318;p8"/>
            <p:cNvSpPr/>
            <p:nvPr/>
          </p:nvSpPr>
          <p:spPr>
            <a:xfrm>
              <a:off x="6670963" y="4832401"/>
              <a:ext cx="48644" cy="55590"/>
            </a:xfrm>
            <a:custGeom>
              <a:rect b="b" l="l" r="r" t="t"/>
              <a:pathLst>
                <a:path extrusionOk="0" h="10884" w="9524">
                  <a:moveTo>
                    <a:pt x="0" y="0"/>
                  </a:moveTo>
                  <a:lnTo>
                    <a:pt x="0" y="10884"/>
                  </a:lnTo>
                  <a:lnTo>
                    <a:pt x="9523" y="10884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" name="Google Shape;319;p8"/>
            <p:cNvSpPr/>
            <p:nvPr/>
          </p:nvSpPr>
          <p:spPr>
            <a:xfrm>
              <a:off x="6615387" y="4832401"/>
              <a:ext cx="55600" cy="55590"/>
            </a:xfrm>
            <a:custGeom>
              <a:rect b="b" l="l" r="r" t="t"/>
              <a:pathLst>
                <a:path extrusionOk="0" h="10884" w="10886">
                  <a:moveTo>
                    <a:pt x="1" y="0"/>
                  </a:moveTo>
                  <a:lnTo>
                    <a:pt x="1" y="10884"/>
                  </a:lnTo>
                  <a:lnTo>
                    <a:pt x="10885" y="1088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" name="Google Shape;320;p8"/>
            <p:cNvSpPr/>
            <p:nvPr/>
          </p:nvSpPr>
          <p:spPr>
            <a:xfrm>
              <a:off x="6552862" y="4832401"/>
              <a:ext cx="62552" cy="55590"/>
            </a:xfrm>
            <a:custGeom>
              <a:rect b="b" l="l" r="r" t="t"/>
              <a:pathLst>
                <a:path extrusionOk="0" h="10884" w="12247">
                  <a:moveTo>
                    <a:pt x="1" y="0"/>
                  </a:moveTo>
                  <a:lnTo>
                    <a:pt x="1" y="10884"/>
                  </a:lnTo>
                  <a:lnTo>
                    <a:pt x="12247" y="10884"/>
                  </a:lnTo>
                  <a:lnTo>
                    <a:pt x="12247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" name="Google Shape;321;p8"/>
            <p:cNvSpPr/>
            <p:nvPr/>
          </p:nvSpPr>
          <p:spPr>
            <a:xfrm>
              <a:off x="6504240" y="4832401"/>
              <a:ext cx="48649" cy="55590"/>
            </a:xfrm>
            <a:custGeom>
              <a:rect b="b" l="l" r="r" t="t"/>
              <a:pathLst>
                <a:path extrusionOk="0" h="10884" w="9525">
                  <a:moveTo>
                    <a:pt x="1" y="0"/>
                  </a:moveTo>
                  <a:lnTo>
                    <a:pt x="1" y="10884"/>
                  </a:lnTo>
                  <a:lnTo>
                    <a:pt x="9525" y="10884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" name="Google Shape;322;p8"/>
            <p:cNvSpPr/>
            <p:nvPr/>
          </p:nvSpPr>
          <p:spPr>
            <a:xfrm>
              <a:off x="6448669" y="4832401"/>
              <a:ext cx="55595" cy="55590"/>
            </a:xfrm>
            <a:custGeom>
              <a:rect b="b" l="l" r="r" t="t"/>
              <a:pathLst>
                <a:path extrusionOk="0" h="10884" w="10885">
                  <a:moveTo>
                    <a:pt x="0" y="0"/>
                  </a:moveTo>
                  <a:lnTo>
                    <a:pt x="0" y="10884"/>
                  </a:lnTo>
                  <a:lnTo>
                    <a:pt x="10885" y="1088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" name="Google Shape;323;p8"/>
            <p:cNvSpPr/>
            <p:nvPr/>
          </p:nvSpPr>
          <p:spPr>
            <a:xfrm>
              <a:off x="6386148" y="4832401"/>
              <a:ext cx="62546" cy="55590"/>
            </a:xfrm>
            <a:custGeom>
              <a:rect b="b" l="l" r="r" t="t"/>
              <a:pathLst>
                <a:path extrusionOk="0" h="10884" w="12246">
                  <a:moveTo>
                    <a:pt x="1" y="0"/>
                  </a:moveTo>
                  <a:lnTo>
                    <a:pt x="1" y="10884"/>
                  </a:lnTo>
                  <a:lnTo>
                    <a:pt x="12245" y="10884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" name="Google Shape;324;p8"/>
            <p:cNvSpPr/>
            <p:nvPr/>
          </p:nvSpPr>
          <p:spPr>
            <a:xfrm>
              <a:off x="6337521" y="4832401"/>
              <a:ext cx="48649" cy="55590"/>
            </a:xfrm>
            <a:custGeom>
              <a:rect b="b" l="l" r="r" t="t"/>
              <a:pathLst>
                <a:path extrusionOk="0" h="10884" w="9525">
                  <a:moveTo>
                    <a:pt x="1" y="0"/>
                  </a:moveTo>
                  <a:lnTo>
                    <a:pt x="1" y="10884"/>
                  </a:lnTo>
                  <a:lnTo>
                    <a:pt x="9525" y="10884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" name="Google Shape;325;p8"/>
            <p:cNvSpPr/>
            <p:nvPr/>
          </p:nvSpPr>
          <p:spPr>
            <a:xfrm>
              <a:off x="6281950" y="4832401"/>
              <a:ext cx="55595" cy="55590"/>
            </a:xfrm>
            <a:custGeom>
              <a:rect b="b" l="l" r="r" t="t"/>
              <a:pathLst>
                <a:path extrusionOk="0" h="10884" w="10885">
                  <a:moveTo>
                    <a:pt x="0" y="0"/>
                  </a:moveTo>
                  <a:lnTo>
                    <a:pt x="0" y="10884"/>
                  </a:lnTo>
                  <a:lnTo>
                    <a:pt x="10885" y="1088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" name="Google Shape;326;p8"/>
            <p:cNvSpPr/>
            <p:nvPr/>
          </p:nvSpPr>
          <p:spPr>
            <a:xfrm>
              <a:off x="6219430" y="4832401"/>
              <a:ext cx="62546" cy="55590"/>
            </a:xfrm>
            <a:custGeom>
              <a:rect b="b" l="l" r="r" t="t"/>
              <a:pathLst>
                <a:path extrusionOk="0" h="10884" w="12246">
                  <a:moveTo>
                    <a:pt x="0" y="0"/>
                  </a:moveTo>
                  <a:lnTo>
                    <a:pt x="0" y="10884"/>
                  </a:lnTo>
                  <a:lnTo>
                    <a:pt x="12245" y="10884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" name="Google Shape;327;p8"/>
            <p:cNvSpPr/>
            <p:nvPr/>
          </p:nvSpPr>
          <p:spPr>
            <a:xfrm>
              <a:off x="7059967" y="4769881"/>
              <a:ext cx="55600" cy="62546"/>
            </a:xfrm>
            <a:custGeom>
              <a:rect b="b" l="l" r="r" t="t"/>
              <a:pathLst>
                <a:path extrusionOk="0" h="12246" w="10886">
                  <a:moveTo>
                    <a:pt x="1" y="1"/>
                  </a:moveTo>
                  <a:lnTo>
                    <a:pt x="1" y="12245"/>
                  </a:lnTo>
                  <a:lnTo>
                    <a:pt x="10885" y="1224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8"/>
            <p:cNvSpPr/>
            <p:nvPr/>
          </p:nvSpPr>
          <p:spPr>
            <a:xfrm>
              <a:off x="7004396" y="4769881"/>
              <a:ext cx="55595" cy="62546"/>
            </a:xfrm>
            <a:custGeom>
              <a:rect b="b" l="l" r="r" t="t"/>
              <a:pathLst>
                <a:path extrusionOk="0" h="12246" w="10885">
                  <a:moveTo>
                    <a:pt x="0" y="1"/>
                  </a:moveTo>
                  <a:lnTo>
                    <a:pt x="0" y="12245"/>
                  </a:lnTo>
                  <a:lnTo>
                    <a:pt x="10885" y="1224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" name="Google Shape;329;p8"/>
            <p:cNvSpPr/>
            <p:nvPr/>
          </p:nvSpPr>
          <p:spPr>
            <a:xfrm>
              <a:off x="6948824" y="4769881"/>
              <a:ext cx="55595" cy="62546"/>
            </a:xfrm>
            <a:custGeom>
              <a:rect b="b" l="l" r="r" t="t"/>
              <a:pathLst>
                <a:path extrusionOk="0" h="12246" w="10885">
                  <a:moveTo>
                    <a:pt x="0" y="1"/>
                  </a:moveTo>
                  <a:lnTo>
                    <a:pt x="0" y="12245"/>
                  </a:lnTo>
                  <a:lnTo>
                    <a:pt x="10884" y="12245"/>
                  </a:lnTo>
                  <a:lnTo>
                    <a:pt x="10884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" name="Google Shape;330;p8"/>
            <p:cNvSpPr/>
            <p:nvPr/>
          </p:nvSpPr>
          <p:spPr>
            <a:xfrm>
              <a:off x="6893248" y="4769881"/>
              <a:ext cx="55600" cy="62546"/>
            </a:xfrm>
            <a:custGeom>
              <a:rect b="b" l="l" r="r" t="t"/>
              <a:pathLst>
                <a:path extrusionOk="0" h="12246" w="10886">
                  <a:moveTo>
                    <a:pt x="1" y="1"/>
                  </a:moveTo>
                  <a:lnTo>
                    <a:pt x="1" y="12245"/>
                  </a:lnTo>
                  <a:lnTo>
                    <a:pt x="10885" y="1224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8"/>
            <p:cNvSpPr/>
            <p:nvPr/>
          </p:nvSpPr>
          <p:spPr>
            <a:xfrm>
              <a:off x="6837677" y="4769881"/>
              <a:ext cx="55595" cy="62546"/>
            </a:xfrm>
            <a:custGeom>
              <a:rect b="b" l="l" r="r" t="t"/>
              <a:pathLst>
                <a:path extrusionOk="0" h="12246" w="10885">
                  <a:moveTo>
                    <a:pt x="0" y="1"/>
                  </a:moveTo>
                  <a:lnTo>
                    <a:pt x="0" y="12245"/>
                  </a:lnTo>
                  <a:lnTo>
                    <a:pt x="10885" y="1224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8"/>
            <p:cNvSpPr/>
            <p:nvPr/>
          </p:nvSpPr>
          <p:spPr>
            <a:xfrm>
              <a:off x="6782101" y="4769881"/>
              <a:ext cx="55600" cy="62546"/>
            </a:xfrm>
            <a:custGeom>
              <a:rect b="b" l="l" r="r" t="t"/>
              <a:pathLst>
                <a:path extrusionOk="0" h="12246" w="10886">
                  <a:moveTo>
                    <a:pt x="1" y="1"/>
                  </a:moveTo>
                  <a:lnTo>
                    <a:pt x="1" y="12245"/>
                  </a:lnTo>
                  <a:lnTo>
                    <a:pt x="10885" y="1224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8"/>
            <p:cNvSpPr/>
            <p:nvPr/>
          </p:nvSpPr>
          <p:spPr>
            <a:xfrm>
              <a:off x="6719586" y="4769881"/>
              <a:ext cx="62541" cy="62546"/>
            </a:xfrm>
            <a:custGeom>
              <a:rect b="b" l="l" r="r" t="t"/>
              <a:pathLst>
                <a:path extrusionOk="0" h="12246" w="12245">
                  <a:moveTo>
                    <a:pt x="0" y="1"/>
                  </a:moveTo>
                  <a:lnTo>
                    <a:pt x="0" y="12245"/>
                  </a:lnTo>
                  <a:lnTo>
                    <a:pt x="12245" y="1224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8"/>
            <p:cNvSpPr/>
            <p:nvPr/>
          </p:nvSpPr>
          <p:spPr>
            <a:xfrm>
              <a:off x="6670963" y="4769881"/>
              <a:ext cx="48644" cy="62546"/>
            </a:xfrm>
            <a:custGeom>
              <a:rect b="b" l="l" r="r" t="t"/>
              <a:pathLst>
                <a:path extrusionOk="0" h="12246" w="9524">
                  <a:moveTo>
                    <a:pt x="0" y="1"/>
                  </a:moveTo>
                  <a:lnTo>
                    <a:pt x="0" y="12245"/>
                  </a:lnTo>
                  <a:lnTo>
                    <a:pt x="9523" y="1224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8"/>
            <p:cNvSpPr/>
            <p:nvPr/>
          </p:nvSpPr>
          <p:spPr>
            <a:xfrm>
              <a:off x="6615387" y="4769881"/>
              <a:ext cx="55600" cy="62546"/>
            </a:xfrm>
            <a:custGeom>
              <a:rect b="b" l="l" r="r" t="t"/>
              <a:pathLst>
                <a:path extrusionOk="0" h="12246" w="10886">
                  <a:moveTo>
                    <a:pt x="1" y="1"/>
                  </a:moveTo>
                  <a:lnTo>
                    <a:pt x="1" y="12245"/>
                  </a:lnTo>
                  <a:lnTo>
                    <a:pt x="10885" y="1224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8"/>
            <p:cNvSpPr/>
            <p:nvPr/>
          </p:nvSpPr>
          <p:spPr>
            <a:xfrm>
              <a:off x="6552862" y="4769881"/>
              <a:ext cx="62552" cy="62546"/>
            </a:xfrm>
            <a:custGeom>
              <a:rect b="b" l="l" r="r" t="t"/>
              <a:pathLst>
                <a:path extrusionOk="0" h="12246" w="12247">
                  <a:moveTo>
                    <a:pt x="1" y="1"/>
                  </a:moveTo>
                  <a:lnTo>
                    <a:pt x="1" y="12245"/>
                  </a:lnTo>
                  <a:lnTo>
                    <a:pt x="12247" y="12245"/>
                  </a:lnTo>
                  <a:lnTo>
                    <a:pt x="12247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8"/>
            <p:cNvSpPr/>
            <p:nvPr/>
          </p:nvSpPr>
          <p:spPr>
            <a:xfrm>
              <a:off x="6504240" y="4769881"/>
              <a:ext cx="48649" cy="62546"/>
            </a:xfrm>
            <a:custGeom>
              <a:rect b="b" l="l" r="r" t="t"/>
              <a:pathLst>
                <a:path extrusionOk="0" h="12246" w="9525">
                  <a:moveTo>
                    <a:pt x="1" y="1"/>
                  </a:moveTo>
                  <a:lnTo>
                    <a:pt x="1" y="12245"/>
                  </a:lnTo>
                  <a:lnTo>
                    <a:pt x="9525" y="12245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" name="Google Shape;338;p8"/>
            <p:cNvSpPr/>
            <p:nvPr/>
          </p:nvSpPr>
          <p:spPr>
            <a:xfrm>
              <a:off x="6448669" y="4769881"/>
              <a:ext cx="55595" cy="62546"/>
            </a:xfrm>
            <a:custGeom>
              <a:rect b="b" l="l" r="r" t="t"/>
              <a:pathLst>
                <a:path extrusionOk="0" h="12246" w="10885">
                  <a:moveTo>
                    <a:pt x="0" y="1"/>
                  </a:moveTo>
                  <a:lnTo>
                    <a:pt x="0" y="12245"/>
                  </a:lnTo>
                  <a:lnTo>
                    <a:pt x="10885" y="1224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" name="Google Shape;339;p8"/>
            <p:cNvSpPr/>
            <p:nvPr/>
          </p:nvSpPr>
          <p:spPr>
            <a:xfrm>
              <a:off x="6386148" y="4769881"/>
              <a:ext cx="62546" cy="62546"/>
            </a:xfrm>
            <a:custGeom>
              <a:rect b="b" l="l" r="r" t="t"/>
              <a:pathLst>
                <a:path extrusionOk="0" h="12246" w="12246">
                  <a:moveTo>
                    <a:pt x="1" y="1"/>
                  </a:moveTo>
                  <a:lnTo>
                    <a:pt x="1" y="12245"/>
                  </a:lnTo>
                  <a:lnTo>
                    <a:pt x="12245" y="1224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" name="Google Shape;340;p8"/>
            <p:cNvSpPr/>
            <p:nvPr/>
          </p:nvSpPr>
          <p:spPr>
            <a:xfrm>
              <a:off x="6337521" y="4769881"/>
              <a:ext cx="48649" cy="62546"/>
            </a:xfrm>
            <a:custGeom>
              <a:rect b="b" l="l" r="r" t="t"/>
              <a:pathLst>
                <a:path extrusionOk="0" h="12246" w="9525">
                  <a:moveTo>
                    <a:pt x="1" y="1"/>
                  </a:moveTo>
                  <a:lnTo>
                    <a:pt x="1" y="12245"/>
                  </a:lnTo>
                  <a:lnTo>
                    <a:pt x="9525" y="12245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" name="Google Shape;341;p8"/>
            <p:cNvSpPr/>
            <p:nvPr/>
          </p:nvSpPr>
          <p:spPr>
            <a:xfrm>
              <a:off x="6281950" y="4769881"/>
              <a:ext cx="55595" cy="62546"/>
            </a:xfrm>
            <a:custGeom>
              <a:rect b="b" l="l" r="r" t="t"/>
              <a:pathLst>
                <a:path extrusionOk="0" h="12246" w="10885">
                  <a:moveTo>
                    <a:pt x="0" y="1"/>
                  </a:moveTo>
                  <a:lnTo>
                    <a:pt x="0" y="12245"/>
                  </a:lnTo>
                  <a:lnTo>
                    <a:pt x="10885" y="1224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" name="Google Shape;342;p8"/>
            <p:cNvSpPr/>
            <p:nvPr/>
          </p:nvSpPr>
          <p:spPr>
            <a:xfrm>
              <a:off x="6219430" y="4769881"/>
              <a:ext cx="62546" cy="62546"/>
            </a:xfrm>
            <a:custGeom>
              <a:rect b="b" l="l" r="r" t="t"/>
              <a:pathLst>
                <a:path extrusionOk="0" h="12246" w="12246">
                  <a:moveTo>
                    <a:pt x="0" y="1"/>
                  </a:moveTo>
                  <a:lnTo>
                    <a:pt x="0" y="12245"/>
                  </a:lnTo>
                  <a:lnTo>
                    <a:pt x="12245" y="1224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8"/>
            <p:cNvSpPr/>
            <p:nvPr/>
          </p:nvSpPr>
          <p:spPr>
            <a:xfrm>
              <a:off x="7059967" y="4721253"/>
              <a:ext cx="55600" cy="48649"/>
            </a:xfrm>
            <a:custGeom>
              <a:rect b="b" l="l" r="r" t="t"/>
              <a:pathLst>
                <a:path extrusionOk="0" h="9525" w="10886">
                  <a:moveTo>
                    <a:pt x="1" y="0"/>
                  </a:moveTo>
                  <a:lnTo>
                    <a:pt x="1" y="9525"/>
                  </a:lnTo>
                  <a:lnTo>
                    <a:pt x="10885" y="952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8"/>
            <p:cNvSpPr/>
            <p:nvPr/>
          </p:nvSpPr>
          <p:spPr>
            <a:xfrm>
              <a:off x="7004396" y="4721253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0"/>
                  </a:moveTo>
                  <a:lnTo>
                    <a:pt x="0" y="9525"/>
                  </a:lnTo>
                  <a:lnTo>
                    <a:pt x="10885" y="952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8"/>
            <p:cNvSpPr/>
            <p:nvPr/>
          </p:nvSpPr>
          <p:spPr>
            <a:xfrm>
              <a:off x="6948824" y="4721253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0"/>
                  </a:moveTo>
                  <a:lnTo>
                    <a:pt x="0" y="9525"/>
                  </a:lnTo>
                  <a:lnTo>
                    <a:pt x="10884" y="9525"/>
                  </a:lnTo>
                  <a:lnTo>
                    <a:pt x="1088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8"/>
            <p:cNvSpPr/>
            <p:nvPr/>
          </p:nvSpPr>
          <p:spPr>
            <a:xfrm>
              <a:off x="6893248" y="4721253"/>
              <a:ext cx="55600" cy="48649"/>
            </a:xfrm>
            <a:custGeom>
              <a:rect b="b" l="l" r="r" t="t"/>
              <a:pathLst>
                <a:path extrusionOk="0" h="9525" w="10886">
                  <a:moveTo>
                    <a:pt x="1" y="0"/>
                  </a:moveTo>
                  <a:lnTo>
                    <a:pt x="1" y="9525"/>
                  </a:lnTo>
                  <a:lnTo>
                    <a:pt x="10885" y="952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8"/>
            <p:cNvSpPr/>
            <p:nvPr/>
          </p:nvSpPr>
          <p:spPr>
            <a:xfrm>
              <a:off x="6837677" y="4721253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0"/>
                  </a:moveTo>
                  <a:lnTo>
                    <a:pt x="0" y="9525"/>
                  </a:lnTo>
                  <a:lnTo>
                    <a:pt x="10885" y="952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8"/>
            <p:cNvSpPr/>
            <p:nvPr/>
          </p:nvSpPr>
          <p:spPr>
            <a:xfrm>
              <a:off x="6782101" y="4721253"/>
              <a:ext cx="55600" cy="48649"/>
            </a:xfrm>
            <a:custGeom>
              <a:rect b="b" l="l" r="r" t="t"/>
              <a:pathLst>
                <a:path extrusionOk="0" h="9525" w="10886">
                  <a:moveTo>
                    <a:pt x="1" y="0"/>
                  </a:moveTo>
                  <a:lnTo>
                    <a:pt x="1" y="9525"/>
                  </a:lnTo>
                  <a:lnTo>
                    <a:pt x="10885" y="952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" name="Google Shape;349;p8"/>
            <p:cNvSpPr/>
            <p:nvPr/>
          </p:nvSpPr>
          <p:spPr>
            <a:xfrm>
              <a:off x="6719586" y="4721253"/>
              <a:ext cx="62541" cy="48649"/>
            </a:xfrm>
            <a:custGeom>
              <a:rect b="b" l="l" r="r" t="t"/>
              <a:pathLst>
                <a:path extrusionOk="0" h="9525" w="12245">
                  <a:moveTo>
                    <a:pt x="0" y="0"/>
                  </a:moveTo>
                  <a:lnTo>
                    <a:pt x="0" y="9525"/>
                  </a:lnTo>
                  <a:lnTo>
                    <a:pt x="12245" y="9525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" name="Google Shape;350;p8"/>
            <p:cNvSpPr/>
            <p:nvPr/>
          </p:nvSpPr>
          <p:spPr>
            <a:xfrm>
              <a:off x="6670963" y="4721253"/>
              <a:ext cx="48644" cy="48649"/>
            </a:xfrm>
            <a:custGeom>
              <a:rect b="b" l="l" r="r" t="t"/>
              <a:pathLst>
                <a:path extrusionOk="0" h="9525" w="9524">
                  <a:moveTo>
                    <a:pt x="0" y="0"/>
                  </a:moveTo>
                  <a:lnTo>
                    <a:pt x="0" y="9525"/>
                  </a:lnTo>
                  <a:lnTo>
                    <a:pt x="9523" y="9525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8"/>
            <p:cNvSpPr/>
            <p:nvPr/>
          </p:nvSpPr>
          <p:spPr>
            <a:xfrm>
              <a:off x="6615387" y="4721253"/>
              <a:ext cx="55600" cy="48649"/>
            </a:xfrm>
            <a:custGeom>
              <a:rect b="b" l="l" r="r" t="t"/>
              <a:pathLst>
                <a:path extrusionOk="0" h="9525" w="10886">
                  <a:moveTo>
                    <a:pt x="1" y="0"/>
                  </a:moveTo>
                  <a:lnTo>
                    <a:pt x="1" y="9525"/>
                  </a:lnTo>
                  <a:lnTo>
                    <a:pt x="10885" y="952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" name="Google Shape;352;p8"/>
            <p:cNvSpPr/>
            <p:nvPr/>
          </p:nvSpPr>
          <p:spPr>
            <a:xfrm>
              <a:off x="6552862" y="4721253"/>
              <a:ext cx="62552" cy="48649"/>
            </a:xfrm>
            <a:custGeom>
              <a:rect b="b" l="l" r="r" t="t"/>
              <a:pathLst>
                <a:path extrusionOk="0" h="9525" w="12247">
                  <a:moveTo>
                    <a:pt x="1" y="0"/>
                  </a:moveTo>
                  <a:lnTo>
                    <a:pt x="1" y="9525"/>
                  </a:lnTo>
                  <a:lnTo>
                    <a:pt x="12247" y="9525"/>
                  </a:lnTo>
                  <a:lnTo>
                    <a:pt x="12247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" name="Google Shape;353;p8"/>
            <p:cNvSpPr/>
            <p:nvPr/>
          </p:nvSpPr>
          <p:spPr>
            <a:xfrm>
              <a:off x="6504240" y="4721253"/>
              <a:ext cx="48649" cy="48649"/>
            </a:xfrm>
            <a:custGeom>
              <a:rect b="b" l="l" r="r" t="t"/>
              <a:pathLst>
                <a:path extrusionOk="0" h="9525" w="9525">
                  <a:moveTo>
                    <a:pt x="1" y="0"/>
                  </a:moveTo>
                  <a:lnTo>
                    <a:pt x="1" y="9525"/>
                  </a:lnTo>
                  <a:lnTo>
                    <a:pt x="9525" y="952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" name="Google Shape;354;p8"/>
            <p:cNvSpPr/>
            <p:nvPr/>
          </p:nvSpPr>
          <p:spPr>
            <a:xfrm>
              <a:off x="6448669" y="4721253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0"/>
                  </a:moveTo>
                  <a:lnTo>
                    <a:pt x="0" y="9525"/>
                  </a:lnTo>
                  <a:lnTo>
                    <a:pt x="10885" y="952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8"/>
            <p:cNvSpPr/>
            <p:nvPr/>
          </p:nvSpPr>
          <p:spPr>
            <a:xfrm>
              <a:off x="6386148" y="4721253"/>
              <a:ext cx="62546" cy="48649"/>
            </a:xfrm>
            <a:custGeom>
              <a:rect b="b" l="l" r="r" t="t"/>
              <a:pathLst>
                <a:path extrusionOk="0" h="9525" w="12246">
                  <a:moveTo>
                    <a:pt x="1" y="0"/>
                  </a:moveTo>
                  <a:lnTo>
                    <a:pt x="1" y="9525"/>
                  </a:lnTo>
                  <a:lnTo>
                    <a:pt x="12245" y="9525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8"/>
            <p:cNvSpPr/>
            <p:nvPr/>
          </p:nvSpPr>
          <p:spPr>
            <a:xfrm>
              <a:off x="6337521" y="4721253"/>
              <a:ext cx="48649" cy="48649"/>
            </a:xfrm>
            <a:custGeom>
              <a:rect b="b" l="l" r="r" t="t"/>
              <a:pathLst>
                <a:path extrusionOk="0" h="9525" w="9525">
                  <a:moveTo>
                    <a:pt x="1" y="0"/>
                  </a:moveTo>
                  <a:lnTo>
                    <a:pt x="1" y="9525"/>
                  </a:lnTo>
                  <a:lnTo>
                    <a:pt x="9525" y="952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8"/>
            <p:cNvSpPr/>
            <p:nvPr/>
          </p:nvSpPr>
          <p:spPr>
            <a:xfrm>
              <a:off x="6281950" y="4721253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0"/>
                  </a:moveTo>
                  <a:lnTo>
                    <a:pt x="0" y="9525"/>
                  </a:lnTo>
                  <a:lnTo>
                    <a:pt x="10885" y="952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8"/>
            <p:cNvSpPr/>
            <p:nvPr/>
          </p:nvSpPr>
          <p:spPr>
            <a:xfrm>
              <a:off x="6219430" y="4721253"/>
              <a:ext cx="62546" cy="48649"/>
            </a:xfrm>
            <a:custGeom>
              <a:rect b="b" l="l" r="r" t="t"/>
              <a:pathLst>
                <a:path extrusionOk="0" h="9525" w="12246">
                  <a:moveTo>
                    <a:pt x="0" y="0"/>
                  </a:moveTo>
                  <a:lnTo>
                    <a:pt x="0" y="9525"/>
                  </a:lnTo>
                  <a:lnTo>
                    <a:pt x="12245" y="9525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8"/>
            <p:cNvSpPr/>
            <p:nvPr/>
          </p:nvSpPr>
          <p:spPr>
            <a:xfrm>
              <a:off x="7059967" y="4665677"/>
              <a:ext cx="55600" cy="55600"/>
            </a:xfrm>
            <a:custGeom>
              <a:rect b="b" l="l" r="r" t="t"/>
              <a:pathLst>
                <a:path extrusionOk="0" h="10886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8"/>
            <p:cNvSpPr/>
            <p:nvPr/>
          </p:nvSpPr>
          <p:spPr>
            <a:xfrm>
              <a:off x="7004396" y="4665677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8"/>
            <p:cNvSpPr/>
            <p:nvPr/>
          </p:nvSpPr>
          <p:spPr>
            <a:xfrm>
              <a:off x="6948824" y="4665677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4" y="10885"/>
                  </a:lnTo>
                  <a:lnTo>
                    <a:pt x="10884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8"/>
            <p:cNvSpPr/>
            <p:nvPr/>
          </p:nvSpPr>
          <p:spPr>
            <a:xfrm>
              <a:off x="6893248" y="4665677"/>
              <a:ext cx="55600" cy="55600"/>
            </a:xfrm>
            <a:custGeom>
              <a:rect b="b" l="l" r="r" t="t"/>
              <a:pathLst>
                <a:path extrusionOk="0" h="10886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8"/>
            <p:cNvSpPr/>
            <p:nvPr/>
          </p:nvSpPr>
          <p:spPr>
            <a:xfrm>
              <a:off x="6837677" y="4665677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8"/>
            <p:cNvSpPr/>
            <p:nvPr/>
          </p:nvSpPr>
          <p:spPr>
            <a:xfrm>
              <a:off x="6782101" y="4665677"/>
              <a:ext cx="55600" cy="55600"/>
            </a:xfrm>
            <a:custGeom>
              <a:rect b="b" l="l" r="r" t="t"/>
              <a:pathLst>
                <a:path extrusionOk="0" h="10886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8"/>
            <p:cNvSpPr/>
            <p:nvPr/>
          </p:nvSpPr>
          <p:spPr>
            <a:xfrm>
              <a:off x="6719586" y="4665677"/>
              <a:ext cx="62541" cy="55600"/>
            </a:xfrm>
            <a:custGeom>
              <a:rect b="b" l="l" r="r" t="t"/>
              <a:pathLst>
                <a:path extrusionOk="0" h="10886" w="12245">
                  <a:moveTo>
                    <a:pt x="0" y="1"/>
                  </a:moveTo>
                  <a:lnTo>
                    <a:pt x="0" y="10885"/>
                  </a:lnTo>
                  <a:lnTo>
                    <a:pt x="12245" y="1088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8"/>
            <p:cNvSpPr/>
            <p:nvPr/>
          </p:nvSpPr>
          <p:spPr>
            <a:xfrm>
              <a:off x="6670963" y="4665677"/>
              <a:ext cx="48644" cy="55600"/>
            </a:xfrm>
            <a:custGeom>
              <a:rect b="b" l="l" r="r" t="t"/>
              <a:pathLst>
                <a:path extrusionOk="0" h="10886" w="9524">
                  <a:moveTo>
                    <a:pt x="0" y="1"/>
                  </a:moveTo>
                  <a:lnTo>
                    <a:pt x="0" y="10885"/>
                  </a:lnTo>
                  <a:lnTo>
                    <a:pt x="9523" y="1088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8"/>
            <p:cNvSpPr/>
            <p:nvPr/>
          </p:nvSpPr>
          <p:spPr>
            <a:xfrm>
              <a:off x="6615387" y="4665677"/>
              <a:ext cx="55600" cy="55600"/>
            </a:xfrm>
            <a:custGeom>
              <a:rect b="b" l="l" r="r" t="t"/>
              <a:pathLst>
                <a:path extrusionOk="0" h="10886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8"/>
            <p:cNvSpPr/>
            <p:nvPr/>
          </p:nvSpPr>
          <p:spPr>
            <a:xfrm>
              <a:off x="6552862" y="4665677"/>
              <a:ext cx="62552" cy="55600"/>
            </a:xfrm>
            <a:custGeom>
              <a:rect b="b" l="l" r="r" t="t"/>
              <a:pathLst>
                <a:path extrusionOk="0" h="10886" w="12247">
                  <a:moveTo>
                    <a:pt x="1" y="1"/>
                  </a:moveTo>
                  <a:lnTo>
                    <a:pt x="1" y="10885"/>
                  </a:lnTo>
                  <a:lnTo>
                    <a:pt x="12247" y="10885"/>
                  </a:lnTo>
                  <a:lnTo>
                    <a:pt x="12247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8"/>
            <p:cNvSpPr/>
            <p:nvPr/>
          </p:nvSpPr>
          <p:spPr>
            <a:xfrm>
              <a:off x="6504240" y="4665677"/>
              <a:ext cx="48649" cy="55600"/>
            </a:xfrm>
            <a:custGeom>
              <a:rect b="b" l="l" r="r" t="t"/>
              <a:pathLst>
                <a:path extrusionOk="0" h="10886" w="9525">
                  <a:moveTo>
                    <a:pt x="1" y="1"/>
                  </a:moveTo>
                  <a:lnTo>
                    <a:pt x="1" y="10885"/>
                  </a:lnTo>
                  <a:lnTo>
                    <a:pt x="9525" y="10885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8"/>
            <p:cNvSpPr/>
            <p:nvPr/>
          </p:nvSpPr>
          <p:spPr>
            <a:xfrm>
              <a:off x="6448669" y="4665677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8"/>
            <p:cNvSpPr/>
            <p:nvPr/>
          </p:nvSpPr>
          <p:spPr>
            <a:xfrm>
              <a:off x="6386148" y="4665677"/>
              <a:ext cx="62546" cy="55600"/>
            </a:xfrm>
            <a:custGeom>
              <a:rect b="b" l="l" r="r" t="t"/>
              <a:pathLst>
                <a:path extrusionOk="0" h="10886" w="12246">
                  <a:moveTo>
                    <a:pt x="1" y="1"/>
                  </a:moveTo>
                  <a:lnTo>
                    <a:pt x="1" y="10885"/>
                  </a:lnTo>
                  <a:lnTo>
                    <a:pt x="12245" y="1088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8"/>
            <p:cNvSpPr/>
            <p:nvPr/>
          </p:nvSpPr>
          <p:spPr>
            <a:xfrm>
              <a:off x="6337521" y="4665677"/>
              <a:ext cx="48649" cy="55600"/>
            </a:xfrm>
            <a:custGeom>
              <a:rect b="b" l="l" r="r" t="t"/>
              <a:pathLst>
                <a:path extrusionOk="0" h="10886" w="9525">
                  <a:moveTo>
                    <a:pt x="1" y="1"/>
                  </a:moveTo>
                  <a:lnTo>
                    <a:pt x="1" y="10885"/>
                  </a:lnTo>
                  <a:lnTo>
                    <a:pt x="9525" y="10885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8"/>
            <p:cNvSpPr/>
            <p:nvPr/>
          </p:nvSpPr>
          <p:spPr>
            <a:xfrm>
              <a:off x="6281950" y="4665677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8"/>
            <p:cNvSpPr/>
            <p:nvPr/>
          </p:nvSpPr>
          <p:spPr>
            <a:xfrm>
              <a:off x="6219430" y="4665677"/>
              <a:ext cx="62546" cy="55600"/>
            </a:xfrm>
            <a:custGeom>
              <a:rect b="b" l="l" r="r" t="t"/>
              <a:pathLst>
                <a:path extrusionOk="0" h="10886" w="12246">
                  <a:moveTo>
                    <a:pt x="0" y="1"/>
                  </a:moveTo>
                  <a:lnTo>
                    <a:pt x="0" y="10885"/>
                  </a:lnTo>
                  <a:lnTo>
                    <a:pt x="12245" y="1088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8"/>
            <p:cNvSpPr/>
            <p:nvPr/>
          </p:nvSpPr>
          <p:spPr>
            <a:xfrm>
              <a:off x="7059967" y="4603162"/>
              <a:ext cx="55600" cy="62541"/>
            </a:xfrm>
            <a:custGeom>
              <a:rect b="b" l="l" r="r" t="t"/>
              <a:pathLst>
                <a:path extrusionOk="0" h="12245" w="10886">
                  <a:moveTo>
                    <a:pt x="1" y="0"/>
                  </a:moveTo>
                  <a:lnTo>
                    <a:pt x="1" y="12245"/>
                  </a:lnTo>
                  <a:lnTo>
                    <a:pt x="10885" y="1224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8"/>
            <p:cNvSpPr/>
            <p:nvPr/>
          </p:nvSpPr>
          <p:spPr>
            <a:xfrm>
              <a:off x="7004396" y="4603162"/>
              <a:ext cx="55595" cy="62541"/>
            </a:xfrm>
            <a:custGeom>
              <a:rect b="b" l="l" r="r" t="t"/>
              <a:pathLst>
                <a:path extrusionOk="0" h="12245" w="10885">
                  <a:moveTo>
                    <a:pt x="0" y="0"/>
                  </a:moveTo>
                  <a:lnTo>
                    <a:pt x="0" y="12245"/>
                  </a:lnTo>
                  <a:lnTo>
                    <a:pt x="10885" y="1224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8"/>
            <p:cNvSpPr/>
            <p:nvPr/>
          </p:nvSpPr>
          <p:spPr>
            <a:xfrm>
              <a:off x="6948824" y="4603162"/>
              <a:ext cx="55595" cy="62541"/>
            </a:xfrm>
            <a:custGeom>
              <a:rect b="b" l="l" r="r" t="t"/>
              <a:pathLst>
                <a:path extrusionOk="0" h="12245" w="10885">
                  <a:moveTo>
                    <a:pt x="0" y="0"/>
                  </a:moveTo>
                  <a:lnTo>
                    <a:pt x="0" y="12245"/>
                  </a:lnTo>
                  <a:lnTo>
                    <a:pt x="10884" y="12245"/>
                  </a:lnTo>
                  <a:lnTo>
                    <a:pt x="1088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8"/>
            <p:cNvSpPr/>
            <p:nvPr/>
          </p:nvSpPr>
          <p:spPr>
            <a:xfrm>
              <a:off x="6893248" y="4603162"/>
              <a:ext cx="55600" cy="62541"/>
            </a:xfrm>
            <a:custGeom>
              <a:rect b="b" l="l" r="r" t="t"/>
              <a:pathLst>
                <a:path extrusionOk="0" h="12245" w="10886">
                  <a:moveTo>
                    <a:pt x="1" y="0"/>
                  </a:moveTo>
                  <a:lnTo>
                    <a:pt x="1" y="12245"/>
                  </a:lnTo>
                  <a:lnTo>
                    <a:pt x="10885" y="1224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8"/>
            <p:cNvSpPr/>
            <p:nvPr/>
          </p:nvSpPr>
          <p:spPr>
            <a:xfrm>
              <a:off x="6837677" y="4603162"/>
              <a:ext cx="55595" cy="62541"/>
            </a:xfrm>
            <a:custGeom>
              <a:rect b="b" l="l" r="r" t="t"/>
              <a:pathLst>
                <a:path extrusionOk="0" h="12245" w="10885">
                  <a:moveTo>
                    <a:pt x="0" y="0"/>
                  </a:moveTo>
                  <a:lnTo>
                    <a:pt x="0" y="12245"/>
                  </a:lnTo>
                  <a:lnTo>
                    <a:pt x="10885" y="1224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8"/>
            <p:cNvSpPr/>
            <p:nvPr/>
          </p:nvSpPr>
          <p:spPr>
            <a:xfrm>
              <a:off x="6782101" y="4603162"/>
              <a:ext cx="55600" cy="62541"/>
            </a:xfrm>
            <a:custGeom>
              <a:rect b="b" l="l" r="r" t="t"/>
              <a:pathLst>
                <a:path extrusionOk="0" h="12245" w="10886">
                  <a:moveTo>
                    <a:pt x="1" y="0"/>
                  </a:moveTo>
                  <a:lnTo>
                    <a:pt x="1" y="12245"/>
                  </a:lnTo>
                  <a:lnTo>
                    <a:pt x="10885" y="1224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8"/>
            <p:cNvSpPr/>
            <p:nvPr/>
          </p:nvSpPr>
          <p:spPr>
            <a:xfrm>
              <a:off x="6719586" y="4603162"/>
              <a:ext cx="62541" cy="62541"/>
            </a:xfrm>
            <a:custGeom>
              <a:rect b="b" l="l" r="r" t="t"/>
              <a:pathLst>
                <a:path extrusionOk="0" h="12245" w="12245">
                  <a:moveTo>
                    <a:pt x="0" y="0"/>
                  </a:moveTo>
                  <a:lnTo>
                    <a:pt x="0" y="12245"/>
                  </a:lnTo>
                  <a:lnTo>
                    <a:pt x="12245" y="12245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8"/>
            <p:cNvSpPr/>
            <p:nvPr/>
          </p:nvSpPr>
          <p:spPr>
            <a:xfrm>
              <a:off x="6670963" y="4603162"/>
              <a:ext cx="48644" cy="62541"/>
            </a:xfrm>
            <a:custGeom>
              <a:rect b="b" l="l" r="r" t="t"/>
              <a:pathLst>
                <a:path extrusionOk="0" h="12245" w="9524">
                  <a:moveTo>
                    <a:pt x="0" y="0"/>
                  </a:moveTo>
                  <a:lnTo>
                    <a:pt x="0" y="12245"/>
                  </a:lnTo>
                  <a:lnTo>
                    <a:pt x="9523" y="12245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8"/>
            <p:cNvSpPr/>
            <p:nvPr/>
          </p:nvSpPr>
          <p:spPr>
            <a:xfrm>
              <a:off x="6615387" y="4603162"/>
              <a:ext cx="55600" cy="62541"/>
            </a:xfrm>
            <a:custGeom>
              <a:rect b="b" l="l" r="r" t="t"/>
              <a:pathLst>
                <a:path extrusionOk="0" h="12245" w="10886">
                  <a:moveTo>
                    <a:pt x="1" y="0"/>
                  </a:moveTo>
                  <a:lnTo>
                    <a:pt x="1" y="12245"/>
                  </a:lnTo>
                  <a:lnTo>
                    <a:pt x="10885" y="1224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8"/>
            <p:cNvSpPr/>
            <p:nvPr/>
          </p:nvSpPr>
          <p:spPr>
            <a:xfrm>
              <a:off x="6552862" y="4603162"/>
              <a:ext cx="62552" cy="62541"/>
            </a:xfrm>
            <a:custGeom>
              <a:rect b="b" l="l" r="r" t="t"/>
              <a:pathLst>
                <a:path extrusionOk="0" h="12245" w="12247">
                  <a:moveTo>
                    <a:pt x="1" y="0"/>
                  </a:moveTo>
                  <a:lnTo>
                    <a:pt x="1" y="12245"/>
                  </a:lnTo>
                  <a:lnTo>
                    <a:pt x="12247" y="12245"/>
                  </a:lnTo>
                  <a:lnTo>
                    <a:pt x="12247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8"/>
            <p:cNvSpPr/>
            <p:nvPr/>
          </p:nvSpPr>
          <p:spPr>
            <a:xfrm>
              <a:off x="6504240" y="4603162"/>
              <a:ext cx="48649" cy="62541"/>
            </a:xfrm>
            <a:custGeom>
              <a:rect b="b" l="l" r="r" t="t"/>
              <a:pathLst>
                <a:path extrusionOk="0" h="12245" w="9525">
                  <a:moveTo>
                    <a:pt x="1" y="0"/>
                  </a:moveTo>
                  <a:lnTo>
                    <a:pt x="1" y="12245"/>
                  </a:lnTo>
                  <a:lnTo>
                    <a:pt x="9525" y="1224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8"/>
            <p:cNvSpPr/>
            <p:nvPr/>
          </p:nvSpPr>
          <p:spPr>
            <a:xfrm>
              <a:off x="6448669" y="4603162"/>
              <a:ext cx="55595" cy="62541"/>
            </a:xfrm>
            <a:custGeom>
              <a:rect b="b" l="l" r="r" t="t"/>
              <a:pathLst>
                <a:path extrusionOk="0" h="12245" w="10885">
                  <a:moveTo>
                    <a:pt x="0" y="0"/>
                  </a:moveTo>
                  <a:lnTo>
                    <a:pt x="0" y="12245"/>
                  </a:lnTo>
                  <a:lnTo>
                    <a:pt x="10885" y="1224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8"/>
            <p:cNvSpPr/>
            <p:nvPr/>
          </p:nvSpPr>
          <p:spPr>
            <a:xfrm>
              <a:off x="6386148" y="4603162"/>
              <a:ext cx="62546" cy="62541"/>
            </a:xfrm>
            <a:custGeom>
              <a:rect b="b" l="l" r="r" t="t"/>
              <a:pathLst>
                <a:path extrusionOk="0" h="12245" w="12246">
                  <a:moveTo>
                    <a:pt x="1" y="0"/>
                  </a:moveTo>
                  <a:lnTo>
                    <a:pt x="1" y="12245"/>
                  </a:lnTo>
                  <a:lnTo>
                    <a:pt x="12245" y="12245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8"/>
            <p:cNvSpPr/>
            <p:nvPr/>
          </p:nvSpPr>
          <p:spPr>
            <a:xfrm>
              <a:off x="6337521" y="4603162"/>
              <a:ext cx="48649" cy="62541"/>
            </a:xfrm>
            <a:custGeom>
              <a:rect b="b" l="l" r="r" t="t"/>
              <a:pathLst>
                <a:path extrusionOk="0" h="12245" w="9525">
                  <a:moveTo>
                    <a:pt x="1" y="0"/>
                  </a:moveTo>
                  <a:lnTo>
                    <a:pt x="1" y="12245"/>
                  </a:lnTo>
                  <a:lnTo>
                    <a:pt x="9525" y="1224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8"/>
            <p:cNvSpPr/>
            <p:nvPr/>
          </p:nvSpPr>
          <p:spPr>
            <a:xfrm>
              <a:off x="6281950" y="4603162"/>
              <a:ext cx="55595" cy="62541"/>
            </a:xfrm>
            <a:custGeom>
              <a:rect b="b" l="l" r="r" t="t"/>
              <a:pathLst>
                <a:path extrusionOk="0" h="12245" w="10885">
                  <a:moveTo>
                    <a:pt x="0" y="0"/>
                  </a:moveTo>
                  <a:lnTo>
                    <a:pt x="0" y="12245"/>
                  </a:lnTo>
                  <a:lnTo>
                    <a:pt x="10885" y="1224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8"/>
            <p:cNvSpPr/>
            <p:nvPr/>
          </p:nvSpPr>
          <p:spPr>
            <a:xfrm>
              <a:off x="6219430" y="4603162"/>
              <a:ext cx="62546" cy="62541"/>
            </a:xfrm>
            <a:custGeom>
              <a:rect b="b" l="l" r="r" t="t"/>
              <a:pathLst>
                <a:path extrusionOk="0" h="12245" w="12246">
                  <a:moveTo>
                    <a:pt x="0" y="0"/>
                  </a:moveTo>
                  <a:lnTo>
                    <a:pt x="0" y="12245"/>
                  </a:lnTo>
                  <a:lnTo>
                    <a:pt x="12245" y="12245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8"/>
            <p:cNvSpPr/>
            <p:nvPr/>
          </p:nvSpPr>
          <p:spPr>
            <a:xfrm>
              <a:off x="7059967" y="4554534"/>
              <a:ext cx="55600" cy="48649"/>
            </a:xfrm>
            <a:custGeom>
              <a:rect b="b" l="l" r="r" t="t"/>
              <a:pathLst>
                <a:path extrusionOk="0" h="9525" w="10886">
                  <a:moveTo>
                    <a:pt x="1" y="0"/>
                  </a:moveTo>
                  <a:lnTo>
                    <a:pt x="1" y="9524"/>
                  </a:lnTo>
                  <a:lnTo>
                    <a:pt x="10885" y="952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8"/>
            <p:cNvSpPr/>
            <p:nvPr/>
          </p:nvSpPr>
          <p:spPr>
            <a:xfrm>
              <a:off x="7004396" y="4554534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0"/>
                  </a:moveTo>
                  <a:lnTo>
                    <a:pt x="0" y="9524"/>
                  </a:lnTo>
                  <a:lnTo>
                    <a:pt x="10885" y="952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8"/>
            <p:cNvSpPr/>
            <p:nvPr/>
          </p:nvSpPr>
          <p:spPr>
            <a:xfrm>
              <a:off x="6948824" y="4554534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0"/>
                  </a:moveTo>
                  <a:lnTo>
                    <a:pt x="0" y="9524"/>
                  </a:lnTo>
                  <a:lnTo>
                    <a:pt x="10884" y="9524"/>
                  </a:lnTo>
                  <a:lnTo>
                    <a:pt x="1088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8"/>
            <p:cNvSpPr/>
            <p:nvPr/>
          </p:nvSpPr>
          <p:spPr>
            <a:xfrm>
              <a:off x="6893248" y="4554534"/>
              <a:ext cx="55600" cy="48649"/>
            </a:xfrm>
            <a:custGeom>
              <a:rect b="b" l="l" r="r" t="t"/>
              <a:pathLst>
                <a:path extrusionOk="0" h="9525" w="10886">
                  <a:moveTo>
                    <a:pt x="1" y="0"/>
                  </a:moveTo>
                  <a:lnTo>
                    <a:pt x="1" y="9524"/>
                  </a:lnTo>
                  <a:lnTo>
                    <a:pt x="10885" y="952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8"/>
            <p:cNvSpPr/>
            <p:nvPr/>
          </p:nvSpPr>
          <p:spPr>
            <a:xfrm>
              <a:off x="6837677" y="4554534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0"/>
                  </a:moveTo>
                  <a:lnTo>
                    <a:pt x="0" y="9524"/>
                  </a:lnTo>
                  <a:lnTo>
                    <a:pt x="10885" y="952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8"/>
            <p:cNvSpPr/>
            <p:nvPr/>
          </p:nvSpPr>
          <p:spPr>
            <a:xfrm>
              <a:off x="6782101" y="4554534"/>
              <a:ext cx="55600" cy="48649"/>
            </a:xfrm>
            <a:custGeom>
              <a:rect b="b" l="l" r="r" t="t"/>
              <a:pathLst>
                <a:path extrusionOk="0" h="9525" w="10886">
                  <a:moveTo>
                    <a:pt x="1" y="0"/>
                  </a:moveTo>
                  <a:lnTo>
                    <a:pt x="1" y="9524"/>
                  </a:lnTo>
                  <a:lnTo>
                    <a:pt x="10885" y="952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8"/>
            <p:cNvSpPr/>
            <p:nvPr/>
          </p:nvSpPr>
          <p:spPr>
            <a:xfrm>
              <a:off x="6719586" y="4554534"/>
              <a:ext cx="62541" cy="48649"/>
            </a:xfrm>
            <a:custGeom>
              <a:rect b="b" l="l" r="r" t="t"/>
              <a:pathLst>
                <a:path extrusionOk="0" h="9525" w="12245">
                  <a:moveTo>
                    <a:pt x="0" y="0"/>
                  </a:moveTo>
                  <a:lnTo>
                    <a:pt x="0" y="9524"/>
                  </a:lnTo>
                  <a:lnTo>
                    <a:pt x="12245" y="9524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8"/>
            <p:cNvSpPr/>
            <p:nvPr/>
          </p:nvSpPr>
          <p:spPr>
            <a:xfrm>
              <a:off x="6670963" y="4554534"/>
              <a:ext cx="48644" cy="48649"/>
            </a:xfrm>
            <a:custGeom>
              <a:rect b="b" l="l" r="r" t="t"/>
              <a:pathLst>
                <a:path extrusionOk="0" h="9525" w="9524">
                  <a:moveTo>
                    <a:pt x="0" y="0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8"/>
            <p:cNvSpPr/>
            <p:nvPr/>
          </p:nvSpPr>
          <p:spPr>
            <a:xfrm>
              <a:off x="6615387" y="4554534"/>
              <a:ext cx="55600" cy="48649"/>
            </a:xfrm>
            <a:custGeom>
              <a:rect b="b" l="l" r="r" t="t"/>
              <a:pathLst>
                <a:path extrusionOk="0" h="9525" w="10886">
                  <a:moveTo>
                    <a:pt x="1" y="0"/>
                  </a:moveTo>
                  <a:lnTo>
                    <a:pt x="1" y="9524"/>
                  </a:lnTo>
                  <a:lnTo>
                    <a:pt x="10885" y="952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8"/>
            <p:cNvSpPr/>
            <p:nvPr/>
          </p:nvSpPr>
          <p:spPr>
            <a:xfrm>
              <a:off x="6552862" y="4554534"/>
              <a:ext cx="62552" cy="48649"/>
            </a:xfrm>
            <a:custGeom>
              <a:rect b="b" l="l" r="r" t="t"/>
              <a:pathLst>
                <a:path extrusionOk="0" h="9525" w="12247">
                  <a:moveTo>
                    <a:pt x="1" y="0"/>
                  </a:moveTo>
                  <a:lnTo>
                    <a:pt x="1" y="9524"/>
                  </a:lnTo>
                  <a:lnTo>
                    <a:pt x="12247" y="9524"/>
                  </a:lnTo>
                  <a:lnTo>
                    <a:pt x="12247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8"/>
            <p:cNvSpPr/>
            <p:nvPr/>
          </p:nvSpPr>
          <p:spPr>
            <a:xfrm>
              <a:off x="6504240" y="4554534"/>
              <a:ext cx="48649" cy="48649"/>
            </a:xfrm>
            <a:custGeom>
              <a:rect b="b" l="l" r="r" t="t"/>
              <a:pathLst>
                <a:path extrusionOk="0" h="9525" w="9525">
                  <a:moveTo>
                    <a:pt x="1" y="0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8"/>
            <p:cNvSpPr/>
            <p:nvPr/>
          </p:nvSpPr>
          <p:spPr>
            <a:xfrm>
              <a:off x="6448669" y="4554534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0"/>
                  </a:moveTo>
                  <a:lnTo>
                    <a:pt x="0" y="9524"/>
                  </a:lnTo>
                  <a:lnTo>
                    <a:pt x="10885" y="952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8"/>
            <p:cNvSpPr/>
            <p:nvPr/>
          </p:nvSpPr>
          <p:spPr>
            <a:xfrm>
              <a:off x="6386148" y="4554534"/>
              <a:ext cx="62546" cy="48649"/>
            </a:xfrm>
            <a:custGeom>
              <a:rect b="b" l="l" r="r" t="t"/>
              <a:pathLst>
                <a:path extrusionOk="0" h="9525" w="12246">
                  <a:moveTo>
                    <a:pt x="1" y="0"/>
                  </a:moveTo>
                  <a:lnTo>
                    <a:pt x="1" y="9524"/>
                  </a:lnTo>
                  <a:lnTo>
                    <a:pt x="12245" y="9524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8"/>
            <p:cNvSpPr/>
            <p:nvPr/>
          </p:nvSpPr>
          <p:spPr>
            <a:xfrm>
              <a:off x="6337521" y="4554534"/>
              <a:ext cx="48649" cy="48649"/>
            </a:xfrm>
            <a:custGeom>
              <a:rect b="b" l="l" r="r" t="t"/>
              <a:pathLst>
                <a:path extrusionOk="0" h="9525" w="9525">
                  <a:moveTo>
                    <a:pt x="1" y="0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8"/>
            <p:cNvSpPr/>
            <p:nvPr/>
          </p:nvSpPr>
          <p:spPr>
            <a:xfrm>
              <a:off x="6281950" y="4554534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0"/>
                  </a:moveTo>
                  <a:lnTo>
                    <a:pt x="0" y="9524"/>
                  </a:lnTo>
                  <a:lnTo>
                    <a:pt x="10885" y="9524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8"/>
            <p:cNvSpPr/>
            <p:nvPr/>
          </p:nvSpPr>
          <p:spPr>
            <a:xfrm>
              <a:off x="6219430" y="4554534"/>
              <a:ext cx="62546" cy="48649"/>
            </a:xfrm>
            <a:custGeom>
              <a:rect b="b" l="l" r="r" t="t"/>
              <a:pathLst>
                <a:path extrusionOk="0" h="9525" w="12246">
                  <a:moveTo>
                    <a:pt x="0" y="0"/>
                  </a:moveTo>
                  <a:lnTo>
                    <a:pt x="0" y="9524"/>
                  </a:lnTo>
                  <a:lnTo>
                    <a:pt x="12245" y="9524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8"/>
            <p:cNvSpPr/>
            <p:nvPr/>
          </p:nvSpPr>
          <p:spPr>
            <a:xfrm>
              <a:off x="7059967" y="4498958"/>
              <a:ext cx="55600" cy="55600"/>
            </a:xfrm>
            <a:custGeom>
              <a:rect b="b" l="l" r="r" t="t"/>
              <a:pathLst>
                <a:path extrusionOk="0" h="10886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8"/>
            <p:cNvSpPr/>
            <p:nvPr/>
          </p:nvSpPr>
          <p:spPr>
            <a:xfrm>
              <a:off x="7115543" y="4776825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8"/>
            <p:cNvSpPr/>
            <p:nvPr/>
          </p:nvSpPr>
          <p:spPr>
            <a:xfrm>
              <a:off x="7115543" y="4728197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1"/>
                  </a:moveTo>
                  <a:lnTo>
                    <a:pt x="0" y="9525"/>
                  </a:lnTo>
                  <a:lnTo>
                    <a:pt x="10885" y="952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8"/>
            <p:cNvSpPr/>
            <p:nvPr/>
          </p:nvSpPr>
          <p:spPr>
            <a:xfrm>
              <a:off x="7115543" y="4665677"/>
              <a:ext cx="55595" cy="62546"/>
            </a:xfrm>
            <a:custGeom>
              <a:rect b="b" l="l" r="r" t="t"/>
              <a:pathLst>
                <a:path extrusionOk="0" h="12246" w="10885">
                  <a:moveTo>
                    <a:pt x="0" y="1"/>
                  </a:moveTo>
                  <a:lnTo>
                    <a:pt x="0" y="12246"/>
                  </a:lnTo>
                  <a:lnTo>
                    <a:pt x="10885" y="12246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8"/>
            <p:cNvSpPr/>
            <p:nvPr/>
          </p:nvSpPr>
          <p:spPr>
            <a:xfrm>
              <a:off x="7115543" y="4610106"/>
              <a:ext cx="55595" cy="55595"/>
            </a:xfrm>
            <a:custGeom>
              <a:rect b="b" l="l" r="r" t="t"/>
              <a:pathLst>
                <a:path extrusionOk="0" h="10885" w="10885">
                  <a:moveTo>
                    <a:pt x="0" y="1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8"/>
            <p:cNvSpPr/>
            <p:nvPr/>
          </p:nvSpPr>
          <p:spPr>
            <a:xfrm>
              <a:off x="7115543" y="4561478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0"/>
                  </a:moveTo>
                  <a:lnTo>
                    <a:pt x="0" y="9525"/>
                  </a:lnTo>
                  <a:lnTo>
                    <a:pt x="10885" y="952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8"/>
            <p:cNvSpPr/>
            <p:nvPr/>
          </p:nvSpPr>
          <p:spPr>
            <a:xfrm>
              <a:off x="7004396" y="4498958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8"/>
            <p:cNvSpPr/>
            <p:nvPr/>
          </p:nvSpPr>
          <p:spPr>
            <a:xfrm>
              <a:off x="6948824" y="4498958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4" y="10885"/>
                  </a:lnTo>
                  <a:lnTo>
                    <a:pt x="10884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8"/>
            <p:cNvSpPr/>
            <p:nvPr/>
          </p:nvSpPr>
          <p:spPr>
            <a:xfrm>
              <a:off x="6893248" y="4498958"/>
              <a:ext cx="55600" cy="55600"/>
            </a:xfrm>
            <a:custGeom>
              <a:rect b="b" l="l" r="r" t="t"/>
              <a:pathLst>
                <a:path extrusionOk="0" h="10886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8"/>
            <p:cNvSpPr/>
            <p:nvPr/>
          </p:nvSpPr>
          <p:spPr>
            <a:xfrm>
              <a:off x="6837677" y="4498958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8"/>
            <p:cNvSpPr/>
            <p:nvPr/>
          </p:nvSpPr>
          <p:spPr>
            <a:xfrm>
              <a:off x="6782101" y="4498958"/>
              <a:ext cx="55600" cy="55600"/>
            </a:xfrm>
            <a:custGeom>
              <a:rect b="b" l="l" r="r" t="t"/>
              <a:pathLst>
                <a:path extrusionOk="0" h="10886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8"/>
            <p:cNvSpPr/>
            <p:nvPr/>
          </p:nvSpPr>
          <p:spPr>
            <a:xfrm>
              <a:off x="6719586" y="4498958"/>
              <a:ext cx="62541" cy="55600"/>
            </a:xfrm>
            <a:custGeom>
              <a:rect b="b" l="l" r="r" t="t"/>
              <a:pathLst>
                <a:path extrusionOk="0" h="10886" w="12245">
                  <a:moveTo>
                    <a:pt x="0" y="1"/>
                  </a:moveTo>
                  <a:lnTo>
                    <a:pt x="0" y="10885"/>
                  </a:lnTo>
                  <a:lnTo>
                    <a:pt x="12245" y="1088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8"/>
            <p:cNvSpPr/>
            <p:nvPr/>
          </p:nvSpPr>
          <p:spPr>
            <a:xfrm>
              <a:off x="6670963" y="4498958"/>
              <a:ext cx="48644" cy="55600"/>
            </a:xfrm>
            <a:custGeom>
              <a:rect b="b" l="l" r="r" t="t"/>
              <a:pathLst>
                <a:path extrusionOk="0" h="10886" w="9524">
                  <a:moveTo>
                    <a:pt x="0" y="1"/>
                  </a:moveTo>
                  <a:lnTo>
                    <a:pt x="0" y="10885"/>
                  </a:lnTo>
                  <a:lnTo>
                    <a:pt x="9523" y="1088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8"/>
            <p:cNvSpPr/>
            <p:nvPr/>
          </p:nvSpPr>
          <p:spPr>
            <a:xfrm>
              <a:off x="6615387" y="4498958"/>
              <a:ext cx="55600" cy="55600"/>
            </a:xfrm>
            <a:custGeom>
              <a:rect b="b" l="l" r="r" t="t"/>
              <a:pathLst>
                <a:path extrusionOk="0" h="10886" w="10886">
                  <a:moveTo>
                    <a:pt x="1" y="1"/>
                  </a:moveTo>
                  <a:lnTo>
                    <a:pt x="1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8"/>
            <p:cNvSpPr/>
            <p:nvPr/>
          </p:nvSpPr>
          <p:spPr>
            <a:xfrm>
              <a:off x="6552862" y="4498958"/>
              <a:ext cx="62552" cy="55600"/>
            </a:xfrm>
            <a:custGeom>
              <a:rect b="b" l="l" r="r" t="t"/>
              <a:pathLst>
                <a:path extrusionOk="0" h="10886" w="12247">
                  <a:moveTo>
                    <a:pt x="1" y="1"/>
                  </a:moveTo>
                  <a:lnTo>
                    <a:pt x="1" y="10885"/>
                  </a:lnTo>
                  <a:lnTo>
                    <a:pt x="12247" y="10885"/>
                  </a:lnTo>
                  <a:lnTo>
                    <a:pt x="12247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8"/>
            <p:cNvSpPr/>
            <p:nvPr/>
          </p:nvSpPr>
          <p:spPr>
            <a:xfrm>
              <a:off x="6504240" y="4498958"/>
              <a:ext cx="48649" cy="55600"/>
            </a:xfrm>
            <a:custGeom>
              <a:rect b="b" l="l" r="r" t="t"/>
              <a:pathLst>
                <a:path extrusionOk="0" h="10886" w="9525">
                  <a:moveTo>
                    <a:pt x="1" y="1"/>
                  </a:moveTo>
                  <a:lnTo>
                    <a:pt x="1" y="10885"/>
                  </a:lnTo>
                  <a:lnTo>
                    <a:pt x="9525" y="10885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8"/>
            <p:cNvSpPr/>
            <p:nvPr/>
          </p:nvSpPr>
          <p:spPr>
            <a:xfrm>
              <a:off x="6448669" y="4498958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8"/>
            <p:cNvSpPr/>
            <p:nvPr/>
          </p:nvSpPr>
          <p:spPr>
            <a:xfrm>
              <a:off x="6386148" y="4498958"/>
              <a:ext cx="62546" cy="55600"/>
            </a:xfrm>
            <a:custGeom>
              <a:rect b="b" l="l" r="r" t="t"/>
              <a:pathLst>
                <a:path extrusionOk="0" h="10886" w="12246">
                  <a:moveTo>
                    <a:pt x="1" y="1"/>
                  </a:moveTo>
                  <a:lnTo>
                    <a:pt x="1" y="10885"/>
                  </a:lnTo>
                  <a:lnTo>
                    <a:pt x="12245" y="1088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8"/>
            <p:cNvSpPr/>
            <p:nvPr/>
          </p:nvSpPr>
          <p:spPr>
            <a:xfrm>
              <a:off x="6337521" y="4498958"/>
              <a:ext cx="48649" cy="55600"/>
            </a:xfrm>
            <a:custGeom>
              <a:rect b="b" l="l" r="r" t="t"/>
              <a:pathLst>
                <a:path extrusionOk="0" h="10886" w="9525">
                  <a:moveTo>
                    <a:pt x="1" y="1"/>
                  </a:moveTo>
                  <a:lnTo>
                    <a:pt x="1" y="10885"/>
                  </a:lnTo>
                  <a:lnTo>
                    <a:pt x="9525" y="10885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6281950" y="4498958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5" y="1088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6219430" y="4498958"/>
              <a:ext cx="62546" cy="55600"/>
            </a:xfrm>
            <a:custGeom>
              <a:rect b="b" l="l" r="r" t="t"/>
              <a:pathLst>
                <a:path extrusionOk="0" h="10886" w="12246">
                  <a:moveTo>
                    <a:pt x="0" y="1"/>
                  </a:moveTo>
                  <a:lnTo>
                    <a:pt x="0" y="10885"/>
                  </a:lnTo>
                  <a:lnTo>
                    <a:pt x="12245" y="1088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6552862" y="4436437"/>
              <a:ext cx="62552" cy="62546"/>
            </a:xfrm>
            <a:custGeom>
              <a:rect b="b" l="l" r="r" t="t"/>
              <a:pathLst>
                <a:path extrusionOk="0" h="12246" w="12247">
                  <a:moveTo>
                    <a:pt x="1" y="1"/>
                  </a:moveTo>
                  <a:lnTo>
                    <a:pt x="1" y="12246"/>
                  </a:lnTo>
                  <a:lnTo>
                    <a:pt x="12247" y="12246"/>
                  </a:lnTo>
                  <a:lnTo>
                    <a:pt x="12247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6504240" y="4436437"/>
              <a:ext cx="48649" cy="62546"/>
            </a:xfrm>
            <a:custGeom>
              <a:rect b="b" l="l" r="r" t="t"/>
              <a:pathLst>
                <a:path extrusionOk="0" h="12246" w="9525">
                  <a:moveTo>
                    <a:pt x="1" y="1"/>
                  </a:moveTo>
                  <a:lnTo>
                    <a:pt x="1" y="12246"/>
                  </a:lnTo>
                  <a:lnTo>
                    <a:pt x="9525" y="12246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6448669" y="4436437"/>
              <a:ext cx="55595" cy="62546"/>
            </a:xfrm>
            <a:custGeom>
              <a:rect b="b" l="l" r="r" t="t"/>
              <a:pathLst>
                <a:path extrusionOk="0" h="12246" w="10885">
                  <a:moveTo>
                    <a:pt x="0" y="1"/>
                  </a:moveTo>
                  <a:lnTo>
                    <a:pt x="0" y="12246"/>
                  </a:lnTo>
                  <a:lnTo>
                    <a:pt x="10885" y="12246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6386148" y="4436437"/>
              <a:ext cx="62546" cy="62546"/>
            </a:xfrm>
            <a:custGeom>
              <a:rect b="b" l="l" r="r" t="t"/>
              <a:pathLst>
                <a:path extrusionOk="0" h="12246" w="12246">
                  <a:moveTo>
                    <a:pt x="1" y="1"/>
                  </a:moveTo>
                  <a:lnTo>
                    <a:pt x="1" y="12246"/>
                  </a:lnTo>
                  <a:lnTo>
                    <a:pt x="12245" y="12246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6337521" y="4436437"/>
              <a:ext cx="48649" cy="62546"/>
            </a:xfrm>
            <a:custGeom>
              <a:rect b="b" l="l" r="r" t="t"/>
              <a:pathLst>
                <a:path extrusionOk="0" h="12246" w="9525">
                  <a:moveTo>
                    <a:pt x="1" y="1"/>
                  </a:moveTo>
                  <a:lnTo>
                    <a:pt x="1" y="12246"/>
                  </a:lnTo>
                  <a:lnTo>
                    <a:pt x="9525" y="12246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8"/>
            <p:cNvSpPr/>
            <p:nvPr/>
          </p:nvSpPr>
          <p:spPr>
            <a:xfrm>
              <a:off x="6281950" y="4436437"/>
              <a:ext cx="55595" cy="62546"/>
            </a:xfrm>
            <a:custGeom>
              <a:rect b="b" l="l" r="r" t="t"/>
              <a:pathLst>
                <a:path extrusionOk="0" h="12246" w="10885">
                  <a:moveTo>
                    <a:pt x="0" y="1"/>
                  </a:moveTo>
                  <a:lnTo>
                    <a:pt x="0" y="12246"/>
                  </a:lnTo>
                  <a:lnTo>
                    <a:pt x="10885" y="12246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8"/>
            <p:cNvSpPr/>
            <p:nvPr/>
          </p:nvSpPr>
          <p:spPr>
            <a:xfrm>
              <a:off x="6219430" y="4436437"/>
              <a:ext cx="62546" cy="62546"/>
            </a:xfrm>
            <a:custGeom>
              <a:rect b="b" l="l" r="r" t="t"/>
              <a:pathLst>
                <a:path extrusionOk="0" h="12246" w="12246">
                  <a:moveTo>
                    <a:pt x="0" y="1"/>
                  </a:moveTo>
                  <a:lnTo>
                    <a:pt x="0" y="12246"/>
                  </a:lnTo>
                  <a:lnTo>
                    <a:pt x="12245" y="12246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6552862" y="4387810"/>
              <a:ext cx="62552" cy="48649"/>
            </a:xfrm>
            <a:custGeom>
              <a:rect b="b" l="l" r="r" t="t"/>
              <a:pathLst>
                <a:path extrusionOk="0" h="9525" w="12247">
                  <a:moveTo>
                    <a:pt x="1" y="1"/>
                  </a:moveTo>
                  <a:lnTo>
                    <a:pt x="1" y="9525"/>
                  </a:lnTo>
                  <a:lnTo>
                    <a:pt x="12247" y="9525"/>
                  </a:lnTo>
                  <a:lnTo>
                    <a:pt x="12247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6504240" y="4387810"/>
              <a:ext cx="48649" cy="48649"/>
            </a:xfrm>
            <a:custGeom>
              <a:rect b="b" l="l" r="r" t="t"/>
              <a:pathLst>
                <a:path extrusionOk="0" h="9525" w="9525">
                  <a:moveTo>
                    <a:pt x="1" y="1"/>
                  </a:moveTo>
                  <a:lnTo>
                    <a:pt x="1" y="9525"/>
                  </a:lnTo>
                  <a:lnTo>
                    <a:pt x="9525" y="9525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6448669" y="4387810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1"/>
                  </a:moveTo>
                  <a:lnTo>
                    <a:pt x="0" y="9525"/>
                  </a:lnTo>
                  <a:lnTo>
                    <a:pt x="10885" y="952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6386148" y="4387810"/>
              <a:ext cx="62546" cy="48649"/>
            </a:xfrm>
            <a:custGeom>
              <a:rect b="b" l="l" r="r" t="t"/>
              <a:pathLst>
                <a:path extrusionOk="0" h="9525" w="12246">
                  <a:moveTo>
                    <a:pt x="1" y="1"/>
                  </a:moveTo>
                  <a:lnTo>
                    <a:pt x="1" y="9525"/>
                  </a:lnTo>
                  <a:lnTo>
                    <a:pt x="12245" y="952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6337521" y="4387810"/>
              <a:ext cx="48649" cy="48649"/>
            </a:xfrm>
            <a:custGeom>
              <a:rect b="b" l="l" r="r" t="t"/>
              <a:pathLst>
                <a:path extrusionOk="0" h="9525" w="9525">
                  <a:moveTo>
                    <a:pt x="1" y="1"/>
                  </a:moveTo>
                  <a:lnTo>
                    <a:pt x="1" y="9525"/>
                  </a:lnTo>
                  <a:lnTo>
                    <a:pt x="9525" y="9525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6281950" y="4387810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1"/>
                  </a:moveTo>
                  <a:lnTo>
                    <a:pt x="0" y="9525"/>
                  </a:lnTo>
                  <a:lnTo>
                    <a:pt x="10885" y="9525"/>
                  </a:lnTo>
                  <a:lnTo>
                    <a:pt x="1088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6219430" y="4387810"/>
              <a:ext cx="62546" cy="48649"/>
            </a:xfrm>
            <a:custGeom>
              <a:rect b="b" l="l" r="r" t="t"/>
              <a:pathLst>
                <a:path extrusionOk="0" h="9525" w="12246">
                  <a:moveTo>
                    <a:pt x="0" y="1"/>
                  </a:moveTo>
                  <a:lnTo>
                    <a:pt x="0" y="9525"/>
                  </a:lnTo>
                  <a:lnTo>
                    <a:pt x="12245" y="9525"/>
                  </a:lnTo>
                  <a:lnTo>
                    <a:pt x="12245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6163859" y="4387810"/>
              <a:ext cx="55595" cy="62546"/>
            </a:xfrm>
            <a:custGeom>
              <a:rect b="b" l="l" r="r" t="t"/>
              <a:pathLst>
                <a:path extrusionOk="0" h="12246" w="10885">
                  <a:moveTo>
                    <a:pt x="0" y="1"/>
                  </a:moveTo>
                  <a:lnTo>
                    <a:pt x="0" y="12245"/>
                  </a:lnTo>
                  <a:lnTo>
                    <a:pt x="10884" y="12245"/>
                  </a:lnTo>
                  <a:lnTo>
                    <a:pt x="10884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6163859" y="4450330"/>
              <a:ext cx="55595" cy="48649"/>
            </a:xfrm>
            <a:custGeom>
              <a:rect b="b" l="l" r="r" t="t"/>
              <a:pathLst>
                <a:path extrusionOk="0" h="9525" w="10885">
                  <a:moveTo>
                    <a:pt x="0" y="0"/>
                  </a:moveTo>
                  <a:lnTo>
                    <a:pt x="0" y="9525"/>
                  </a:lnTo>
                  <a:lnTo>
                    <a:pt x="10884" y="9525"/>
                  </a:lnTo>
                  <a:lnTo>
                    <a:pt x="1088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6163859" y="4498958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4" y="10885"/>
                  </a:lnTo>
                  <a:lnTo>
                    <a:pt x="10884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6163859" y="4554534"/>
              <a:ext cx="55595" cy="55595"/>
            </a:xfrm>
            <a:custGeom>
              <a:rect b="b" l="l" r="r" t="t"/>
              <a:pathLst>
                <a:path extrusionOk="0" h="10885" w="10885">
                  <a:moveTo>
                    <a:pt x="0" y="0"/>
                  </a:moveTo>
                  <a:lnTo>
                    <a:pt x="0" y="10885"/>
                  </a:lnTo>
                  <a:lnTo>
                    <a:pt x="10884" y="10885"/>
                  </a:lnTo>
                  <a:lnTo>
                    <a:pt x="1088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6163859" y="4610106"/>
              <a:ext cx="55595" cy="55595"/>
            </a:xfrm>
            <a:custGeom>
              <a:rect b="b" l="l" r="r" t="t"/>
              <a:pathLst>
                <a:path extrusionOk="0" h="10885" w="10885">
                  <a:moveTo>
                    <a:pt x="0" y="1"/>
                  </a:moveTo>
                  <a:lnTo>
                    <a:pt x="0" y="10885"/>
                  </a:lnTo>
                  <a:lnTo>
                    <a:pt x="10884" y="10885"/>
                  </a:lnTo>
                  <a:lnTo>
                    <a:pt x="10884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6163859" y="4665677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4" y="10885"/>
                  </a:lnTo>
                  <a:lnTo>
                    <a:pt x="10884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6163859" y="4721253"/>
              <a:ext cx="55595" cy="55595"/>
            </a:xfrm>
            <a:custGeom>
              <a:rect b="b" l="l" r="r" t="t"/>
              <a:pathLst>
                <a:path extrusionOk="0" h="10885" w="10885">
                  <a:moveTo>
                    <a:pt x="0" y="0"/>
                  </a:moveTo>
                  <a:lnTo>
                    <a:pt x="0" y="10885"/>
                  </a:lnTo>
                  <a:lnTo>
                    <a:pt x="10884" y="10885"/>
                  </a:lnTo>
                  <a:lnTo>
                    <a:pt x="1088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6163859" y="4776825"/>
              <a:ext cx="55595" cy="55600"/>
            </a:xfrm>
            <a:custGeom>
              <a:rect b="b" l="l" r="r" t="t"/>
              <a:pathLst>
                <a:path extrusionOk="0" h="10886" w="10885">
                  <a:moveTo>
                    <a:pt x="0" y="1"/>
                  </a:moveTo>
                  <a:lnTo>
                    <a:pt x="0" y="10885"/>
                  </a:lnTo>
                  <a:lnTo>
                    <a:pt x="10884" y="10885"/>
                  </a:lnTo>
                  <a:lnTo>
                    <a:pt x="10884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6552862" y="4325295"/>
              <a:ext cx="62552" cy="62541"/>
            </a:xfrm>
            <a:custGeom>
              <a:rect b="b" l="l" r="r" t="t"/>
              <a:pathLst>
                <a:path extrusionOk="0" h="12245" w="12247">
                  <a:moveTo>
                    <a:pt x="1" y="0"/>
                  </a:moveTo>
                  <a:lnTo>
                    <a:pt x="1" y="12245"/>
                  </a:lnTo>
                  <a:lnTo>
                    <a:pt x="12247" y="12245"/>
                  </a:lnTo>
                  <a:lnTo>
                    <a:pt x="12247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6504240" y="4325295"/>
              <a:ext cx="48649" cy="62541"/>
            </a:xfrm>
            <a:custGeom>
              <a:rect b="b" l="l" r="r" t="t"/>
              <a:pathLst>
                <a:path extrusionOk="0" h="12245" w="9525">
                  <a:moveTo>
                    <a:pt x="1" y="0"/>
                  </a:moveTo>
                  <a:lnTo>
                    <a:pt x="1" y="12245"/>
                  </a:lnTo>
                  <a:lnTo>
                    <a:pt x="9525" y="1224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6448669" y="4325295"/>
              <a:ext cx="55595" cy="62541"/>
            </a:xfrm>
            <a:custGeom>
              <a:rect b="b" l="l" r="r" t="t"/>
              <a:pathLst>
                <a:path extrusionOk="0" h="12245" w="10885">
                  <a:moveTo>
                    <a:pt x="0" y="0"/>
                  </a:moveTo>
                  <a:lnTo>
                    <a:pt x="0" y="12245"/>
                  </a:lnTo>
                  <a:lnTo>
                    <a:pt x="10885" y="1224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6386148" y="4325295"/>
              <a:ext cx="62546" cy="62541"/>
            </a:xfrm>
            <a:custGeom>
              <a:rect b="b" l="l" r="r" t="t"/>
              <a:pathLst>
                <a:path extrusionOk="0" h="12245" w="12246">
                  <a:moveTo>
                    <a:pt x="1" y="0"/>
                  </a:moveTo>
                  <a:lnTo>
                    <a:pt x="1" y="12245"/>
                  </a:lnTo>
                  <a:lnTo>
                    <a:pt x="12245" y="12245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6337521" y="4325295"/>
              <a:ext cx="48649" cy="62541"/>
            </a:xfrm>
            <a:custGeom>
              <a:rect b="b" l="l" r="r" t="t"/>
              <a:pathLst>
                <a:path extrusionOk="0" h="12245" w="9525">
                  <a:moveTo>
                    <a:pt x="1" y="0"/>
                  </a:moveTo>
                  <a:lnTo>
                    <a:pt x="1" y="12245"/>
                  </a:lnTo>
                  <a:lnTo>
                    <a:pt x="9525" y="1224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6281950" y="4325295"/>
              <a:ext cx="55595" cy="62541"/>
            </a:xfrm>
            <a:custGeom>
              <a:rect b="b" l="l" r="r" t="t"/>
              <a:pathLst>
                <a:path extrusionOk="0" h="12245" w="10885">
                  <a:moveTo>
                    <a:pt x="0" y="0"/>
                  </a:moveTo>
                  <a:lnTo>
                    <a:pt x="0" y="12245"/>
                  </a:lnTo>
                  <a:lnTo>
                    <a:pt x="10885" y="12245"/>
                  </a:lnTo>
                  <a:lnTo>
                    <a:pt x="1088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6219430" y="4325295"/>
              <a:ext cx="62546" cy="62541"/>
            </a:xfrm>
            <a:custGeom>
              <a:rect b="b" l="l" r="r" t="t"/>
              <a:pathLst>
                <a:path extrusionOk="0" h="12245" w="12246">
                  <a:moveTo>
                    <a:pt x="0" y="0"/>
                  </a:moveTo>
                  <a:lnTo>
                    <a:pt x="0" y="12245"/>
                  </a:lnTo>
                  <a:lnTo>
                    <a:pt x="12245" y="12245"/>
                  </a:lnTo>
                  <a:lnTo>
                    <a:pt x="1224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7" name="Google Shape;457;p8"/>
          <p:cNvSpPr/>
          <p:nvPr/>
        </p:nvSpPr>
        <p:spPr>
          <a:xfrm>
            <a:off x="319350" y="243900"/>
            <a:ext cx="8505300" cy="4655700"/>
          </a:xfrm>
          <a:prstGeom prst="rect">
            <a:avLst/>
          </a:prstGeom>
          <a:noFill/>
          <a:ln cap="flat" cmpd="sng" w="38100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8" name="Google Shape;458;p8"/>
          <p:cNvSpPr txBox="1"/>
          <p:nvPr>
            <p:ph type="title"/>
          </p:nvPr>
        </p:nvSpPr>
        <p:spPr>
          <a:xfrm>
            <a:off x="1812600" y="1266825"/>
            <a:ext cx="5518800" cy="2600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grpSp>
        <p:nvGrpSpPr>
          <p:cNvPr id="459" name="Google Shape;459;p8"/>
          <p:cNvGrpSpPr/>
          <p:nvPr/>
        </p:nvGrpSpPr>
        <p:grpSpPr>
          <a:xfrm>
            <a:off x="4103916" y="1106508"/>
            <a:ext cx="264001" cy="226285"/>
            <a:chOff x="753950" y="238125"/>
            <a:chExt cx="6111125" cy="5238075"/>
          </a:xfrm>
        </p:grpSpPr>
        <p:sp>
          <p:nvSpPr>
            <p:cNvPr id="460" name="Google Shape;460;p8"/>
            <p:cNvSpPr/>
            <p:nvPr/>
          </p:nvSpPr>
          <p:spPr>
            <a:xfrm>
              <a:off x="1627000" y="238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0"/>
                  </a:moveTo>
                  <a:lnTo>
                    <a:pt x="0" y="34922"/>
                  </a:lnTo>
                  <a:lnTo>
                    <a:pt x="34922" y="34922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2500050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19" y="34922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4246075" y="238125"/>
              <a:ext cx="872975" cy="873075"/>
            </a:xfrm>
            <a:custGeom>
              <a:rect b="b" l="l" r="r" t="t"/>
              <a:pathLst>
                <a:path extrusionOk="0" h="34923" w="34919">
                  <a:moveTo>
                    <a:pt x="0" y="0"/>
                  </a:moveTo>
                  <a:lnTo>
                    <a:pt x="0" y="34922"/>
                  </a:lnTo>
                  <a:lnTo>
                    <a:pt x="34918" y="34922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5119025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20" y="34922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75395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1627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rgbClr val="FFF2CC"/>
            </a:solidFill>
            <a:ln cap="flat" cmpd="sng" w="9525">
              <a:solidFill>
                <a:srgbClr val="FFF2C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2500050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19" y="34917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3372944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4245994" y="1111175"/>
              <a:ext cx="872975" cy="872925"/>
            </a:xfrm>
            <a:custGeom>
              <a:rect b="b" l="l" r="r" t="t"/>
              <a:pathLst>
                <a:path extrusionOk="0" h="34917" w="34919">
                  <a:moveTo>
                    <a:pt x="0" y="0"/>
                  </a:moveTo>
                  <a:lnTo>
                    <a:pt x="0" y="34917"/>
                  </a:lnTo>
                  <a:lnTo>
                    <a:pt x="34918" y="34917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119025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20" y="34917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992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1" y="0"/>
                  </a:moveTo>
                  <a:lnTo>
                    <a:pt x="1" y="34917"/>
                  </a:lnTo>
                  <a:lnTo>
                    <a:pt x="34923" y="34917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75395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1627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2500050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19" y="34921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372944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4245994" y="1984125"/>
              <a:ext cx="872975" cy="873025"/>
            </a:xfrm>
            <a:custGeom>
              <a:rect b="b" l="l" r="r" t="t"/>
              <a:pathLst>
                <a:path extrusionOk="0" h="34921" w="34919">
                  <a:moveTo>
                    <a:pt x="0" y="0"/>
                  </a:moveTo>
                  <a:lnTo>
                    <a:pt x="0" y="34921"/>
                  </a:lnTo>
                  <a:lnTo>
                    <a:pt x="34918" y="34921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5119025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20" y="34921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5992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1" y="0"/>
                  </a:moveTo>
                  <a:lnTo>
                    <a:pt x="1" y="34921"/>
                  </a:lnTo>
                  <a:lnTo>
                    <a:pt x="34923" y="34921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1627000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8"/>
            <p:cNvSpPr/>
            <p:nvPr/>
          </p:nvSpPr>
          <p:spPr>
            <a:xfrm>
              <a:off x="2499969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19" y="34924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8"/>
            <p:cNvSpPr/>
            <p:nvPr/>
          </p:nvSpPr>
          <p:spPr>
            <a:xfrm>
              <a:off x="3372944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4246075" y="2857125"/>
              <a:ext cx="872975" cy="873125"/>
            </a:xfrm>
            <a:custGeom>
              <a:rect b="b" l="l" r="r" t="t"/>
              <a:pathLst>
                <a:path extrusionOk="0" h="34925" w="34919">
                  <a:moveTo>
                    <a:pt x="0" y="1"/>
                  </a:moveTo>
                  <a:lnTo>
                    <a:pt x="0" y="34924"/>
                  </a:lnTo>
                  <a:lnTo>
                    <a:pt x="34918" y="34924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5119025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20" y="34924"/>
                  </a:lnTo>
                  <a:lnTo>
                    <a:pt x="34920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2500050" y="3730175"/>
              <a:ext cx="873000" cy="872975"/>
            </a:xfrm>
            <a:custGeom>
              <a:rect b="b" l="l" r="r" t="t"/>
              <a:pathLst>
                <a:path extrusionOk="0" h="34919" w="34920">
                  <a:moveTo>
                    <a:pt x="0" y="1"/>
                  </a:moveTo>
                  <a:lnTo>
                    <a:pt x="0" y="34919"/>
                  </a:lnTo>
                  <a:lnTo>
                    <a:pt x="34919" y="34919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3373025" y="3730175"/>
              <a:ext cx="873075" cy="872975"/>
            </a:xfrm>
            <a:custGeom>
              <a:rect b="b" l="l" r="r" t="t"/>
              <a:pathLst>
                <a:path extrusionOk="0" h="34919" w="34923">
                  <a:moveTo>
                    <a:pt x="0" y="1"/>
                  </a:moveTo>
                  <a:lnTo>
                    <a:pt x="0" y="34919"/>
                  </a:lnTo>
                  <a:lnTo>
                    <a:pt x="34922" y="34919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4246075" y="3730175"/>
              <a:ext cx="872975" cy="872975"/>
            </a:xfrm>
            <a:custGeom>
              <a:rect b="b" l="l" r="r" t="t"/>
              <a:pathLst>
                <a:path extrusionOk="0" h="34919" w="34919">
                  <a:moveTo>
                    <a:pt x="0" y="1"/>
                  </a:moveTo>
                  <a:lnTo>
                    <a:pt x="0" y="34919"/>
                  </a:lnTo>
                  <a:lnTo>
                    <a:pt x="34918" y="34919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3373025" y="4603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1"/>
                  </a:moveTo>
                  <a:lnTo>
                    <a:pt x="0" y="34923"/>
                  </a:lnTo>
                  <a:lnTo>
                    <a:pt x="34922" y="34923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7" name="Google Shape;487;p8"/>
          <p:cNvGrpSpPr/>
          <p:nvPr/>
        </p:nvGrpSpPr>
        <p:grpSpPr>
          <a:xfrm>
            <a:off x="4439996" y="1106508"/>
            <a:ext cx="264001" cy="226285"/>
            <a:chOff x="753950" y="238125"/>
            <a:chExt cx="6111125" cy="5238075"/>
          </a:xfrm>
        </p:grpSpPr>
        <p:sp>
          <p:nvSpPr>
            <p:cNvPr id="488" name="Google Shape;488;p8"/>
            <p:cNvSpPr/>
            <p:nvPr/>
          </p:nvSpPr>
          <p:spPr>
            <a:xfrm>
              <a:off x="1627000" y="238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0"/>
                  </a:moveTo>
                  <a:lnTo>
                    <a:pt x="0" y="34922"/>
                  </a:lnTo>
                  <a:lnTo>
                    <a:pt x="34922" y="34922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2500050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19" y="34922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4246075" y="238125"/>
              <a:ext cx="872975" cy="873075"/>
            </a:xfrm>
            <a:custGeom>
              <a:rect b="b" l="l" r="r" t="t"/>
              <a:pathLst>
                <a:path extrusionOk="0" h="34923" w="34919">
                  <a:moveTo>
                    <a:pt x="0" y="0"/>
                  </a:moveTo>
                  <a:lnTo>
                    <a:pt x="0" y="34922"/>
                  </a:lnTo>
                  <a:lnTo>
                    <a:pt x="34918" y="34922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5119025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20" y="34922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75395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1627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rgbClr val="FFF2CC"/>
            </a:solidFill>
            <a:ln cap="flat" cmpd="sng" w="9525">
              <a:solidFill>
                <a:srgbClr val="FFF2C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2500050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19" y="34917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3372944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4245994" y="1111175"/>
              <a:ext cx="872975" cy="872925"/>
            </a:xfrm>
            <a:custGeom>
              <a:rect b="b" l="l" r="r" t="t"/>
              <a:pathLst>
                <a:path extrusionOk="0" h="34917" w="34919">
                  <a:moveTo>
                    <a:pt x="0" y="0"/>
                  </a:moveTo>
                  <a:lnTo>
                    <a:pt x="0" y="34917"/>
                  </a:lnTo>
                  <a:lnTo>
                    <a:pt x="34918" y="34917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5119025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20" y="34917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5992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1" y="0"/>
                  </a:moveTo>
                  <a:lnTo>
                    <a:pt x="1" y="34917"/>
                  </a:lnTo>
                  <a:lnTo>
                    <a:pt x="34923" y="34917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75395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627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2500050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19" y="34921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3372944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4245994" y="1984125"/>
              <a:ext cx="872975" cy="873025"/>
            </a:xfrm>
            <a:custGeom>
              <a:rect b="b" l="l" r="r" t="t"/>
              <a:pathLst>
                <a:path extrusionOk="0" h="34921" w="34919">
                  <a:moveTo>
                    <a:pt x="0" y="0"/>
                  </a:moveTo>
                  <a:lnTo>
                    <a:pt x="0" y="34921"/>
                  </a:lnTo>
                  <a:lnTo>
                    <a:pt x="34918" y="34921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5119025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20" y="34921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5992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1" y="0"/>
                  </a:moveTo>
                  <a:lnTo>
                    <a:pt x="1" y="34921"/>
                  </a:lnTo>
                  <a:lnTo>
                    <a:pt x="34923" y="34921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1627000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2499969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19" y="34924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3372944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4246075" y="2857125"/>
              <a:ext cx="872975" cy="873125"/>
            </a:xfrm>
            <a:custGeom>
              <a:rect b="b" l="l" r="r" t="t"/>
              <a:pathLst>
                <a:path extrusionOk="0" h="34925" w="34919">
                  <a:moveTo>
                    <a:pt x="0" y="1"/>
                  </a:moveTo>
                  <a:lnTo>
                    <a:pt x="0" y="34924"/>
                  </a:lnTo>
                  <a:lnTo>
                    <a:pt x="34918" y="34924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5119025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20" y="34924"/>
                  </a:lnTo>
                  <a:lnTo>
                    <a:pt x="34920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2500050" y="3730175"/>
              <a:ext cx="873000" cy="872975"/>
            </a:xfrm>
            <a:custGeom>
              <a:rect b="b" l="l" r="r" t="t"/>
              <a:pathLst>
                <a:path extrusionOk="0" h="34919" w="34920">
                  <a:moveTo>
                    <a:pt x="0" y="1"/>
                  </a:moveTo>
                  <a:lnTo>
                    <a:pt x="0" y="34919"/>
                  </a:lnTo>
                  <a:lnTo>
                    <a:pt x="34919" y="34919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3373025" y="3730175"/>
              <a:ext cx="873075" cy="872975"/>
            </a:xfrm>
            <a:custGeom>
              <a:rect b="b" l="l" r="r" t="t"/>
              <a:pathLst>
                <a:path extrusionOk="0" h="34919" w="34923">
                  <a:moveTo>
                    <a:pt x="0" y="1"/>
                  </a:moveTo>
                  <a:lnTo>
                    <a:pt x="0" y="34919"/>
                  </a:lnTo>
                  <a:lnTo>
                    <a:pt x="34922" y="34919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4246075" y="3730175"/>
              <a:ext cx="872975" cy="872975"/>
            </a:xfrm>
            <a:custGeom>
              <a:rect b="b" l="l" r="r" t="t"/>
              <a:pathLst>
                <a:path extrusionOk="0" h="34919" w="34919">
                  <a:moveTo>
                    <a:pt x="0" y="1"/>
                  </a:moveTo>
                  <a:lnTo>
                    <a:pt x="0" y="34919"/>
                  </a:lnTo>
                  <a:lnTo>
                    <a:pt x="34918" y="34919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3373025" y="4603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1"/>
                  </a:moveTo>
                  <a:lnTo>
                    <a:pt x="0" y="34923"/>
                  </a:lnTo>
                  <a:lnTo>
                    <a:pt x="34922" y="34923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5" name="Google Shape;515;p8"/>
          <p:cNvGrpSpPr/>
          <p:nvPr/>
        </p:nvGrpSpPr>
        <p:grpSpPr>
          <a:xfrm>
            <a:off x="4776076" y="1106508"/>
            <a:ext cx="264001" cy="226285"/>
            <a:chOff x="753950" y="238125"/>
            <a:chExt cx="6111125" cy="5238075"/>
          </a:xfrm>
        </p:grpSpPr>
        <p:sp>
          <p:nvSpPr>
            <p:cNvPr id="516" name="Google Shape;516;p8"/>
            <p:cNvSpPr/>
            <p:nvPr/>
          </p:nvSpPr>
          <p:spPr>
            <a:xfrm>
              <a:off x="1627000" y="238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0"/>
                  </a:moveTo>
                  <a:lnTo>
                    <a:pt x="0" y="34922"/>
                  </a:lnTo>
                  <a:lnTo>
                    <a:pt x="34922" y="34922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2500050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19" y="34922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4246075" y="238125"/>
              <a:ext cx="872975" cy="873075"/>
            </a:xfrm>
            <a:custGeom>
              <a:rect b="b" l="l" r="r" t="t"/>
              <a:pathLst>
                <a:path extrusionOk="0" h="34923" w="34919">
                  <a:moveTo>
                    <a:pt x="0" y="0"/>
                  </a:moveTo>
                  <a:lnTo>
                    <a:pt x="0" y="34922"/>
                  </a:lnTo>
                  <a:lnTo>
                    <a:pt x="34918" y="34922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5119025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20" y="34922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75395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1627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rgbClr val="FFF2CC"/>
            </a:solidFill>
            <a:ln cap="flat" cmpd="sng" w="9525">
              <a:solidFill>
                <a:srgbClr val="FFF2C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2500050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19" y="34917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3372944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4245994" y="1111175"/>
              <a:ext cx="872975" cy="872925"/>
            </a:xfrm>
            <a:custGeom>
              <a:rect b="b" l="l" r="r" t="t"/>
              <a:pathLst>
                <a:path extrusionOk="0" h="34917" w="34919">
                  <a:moveTo>
                    <a:pt x="0" y="0"/>
                  </a:moveTo>
                  <a:lnTo>
                    <a:pt x="0" y="34917"/>
                  </a:lnTo>
                  <a:lnTo>
                    <a:pt x="34918" y="34917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5119025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20" y="34917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5992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1" y="0"/>
                  </a:moveTo>
                  <a:lnTo>
                    <a:pt x="1" y="34917"/>
                  </a:lnTo>
                  <a:lnTo>
                    <a:pt x="34923" y="34917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75395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1627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2500050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19" y="34921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3372944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4245994" y="1984125"/>
              <a:ext cx="872975" cy="873025"/>
            </a:xfrm>
            <a:custGeom>
              <a:rect b="b" l="l" r="r" t="t"/>
              <a:pathLst>
                <a:path extrusionOk="0" h="34921" w="34919">
                  <a:moveTo>
                    <a:pt x="0" y="0"/>
                  </a:moveTo>
                  <a:lnTo>
                    <a:pt x="0" y="34921"/>
                  </a:lnTo>
                  <a:lnTo>
                    <a:pt x="34918" y="34921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5119025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20" y="34921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5992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1" y="0"/>
                  </a:moveTo>
                  <a:lnTo>
                    <a:pt x="1" y="34921"/>
                  </a:lnTo>
                  <a:lnTo>
                    <a:pt x="34923" y="34921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1627000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2499969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19" y="34924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3372944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8"/>
            <p:cNvSpPr/>
            <p:nvPr/>
          </p:nvSpPr>
          <p:spPr>
            <a:xfrm>
              <a:off x="4246075" y="2857125"/>
              <a:ext cx="872975" cy="873125"/>
            </a:xfrm>
            <a:custGeom>
              <a:rect b="b" l="l" r="r" t="t"/>
              <a:pathLst>
                <a:path extrusionOk="0" h="34925" w="34919">
                  <a:moveTo>
                    <a:pt x="0" y="1"/>
                  </a:moveTo>
                  <a:lnTo>
                    <a:pt x="0" y="34924"/>
                  </a:lnTo>
                  <a:lnTo>
                    <a:pt x="34918" y="34924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8"/>
            <p:cNvSpPr/>
            <p:nvPr/>
          </p:nvSpPr>
          <p:spPr>
            <a:xfrm>
              <a:off x="5119025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20" y="34924"/>
                  </a:lnTo>
                  <a:lnTo>
                    <a:pt x="34920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8"/>
            <p:cNvSpPr/>
            <p:nvPr/>
          </p:nvSpPr>
          <p:spPr>
            <a:xfrm>
              <a:off x="2500050" y="3730175"/>
              <a:ext cx="873000" cy="872975"/>
            </a:xfrm>
            <a:custGeom>
              <a:rect b="b" l="l" r="r" t="t"/>
              <a:pathLst>
                <a:path extrusionOk="0" h="34919" w="34920">
                  <a:moveTo>
                    <a:pt x="0" y="1"/>
                  </a:moveTo>
                  <a:lnTo>
                    <a:pt x="0" y="34919"/>
                  </a:lnTo>
                  <a:lnTo>
                    <a:pt x="34919" y="34919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p8"/>
            <p:cNvSpPr/>
            <p:nvPr/>
          </p:nvSpPr>
          <p:spPr>
            <a:xfrm>
              <a:off x="3373025" y="3730175"/>
              <a:ext cx="873075" cy="872975"/>
            </a:xfrm>
            <a:custGeom>
              <a:rect b="b" l="l" r="r" t="t"/>
              <a:pathLst>
                <a:path extrusionOk="0" h="34919" w="34923">
                  <a:moveTo>
                    <a:pt x="0" y="1"/>
                  </a:moveTo>
                  <a:lnTo>
                    <a:pt x="0" y="34919"/>
                  </a:lnTo>
                  <a:lnTo>
                    <a:pt x="34922" y="34919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" name="Google Shape;541;p8"/>
            <p:cNvSpPr/>
            <p:nvPr/>
          </p:nvSpPr>
          <p:spPr>
            <a:xfrm>
              <a:off x="4246075" y="3730175"/>
              <a:ext cx="872975" cy="872975"/>
            </a:xfrm>
            <a:custGeom>
              <a:rect b="b" l="l" r="r" t="t"/>
              <a:pathLst>
                <a:path extrusionOk="0" h="34919" w="34919">
                  <a:moveTo>
                    <a:pt x="0" y="1"/>
                  </a:moveTo>
                  <a:lnTo>
                    <a:pt x="0" y="34919"/>
                  </a:lnTo>
                  <a:lnTo>
                    <a:pt x="34918" y="34919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8"/>
            <p:cNvSpPr/>
            <p:nvPr/>
          </p:nvSpPr>
          <p:spPr>
            <a:xfrm>
              <a:off x="3373025" y="4603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1"/>
                  </a:moveTo>
                  <a:lnTo>
                    <a:pt x="0" y="34923"/>
                  </a:lnTo>
                  <a:lnTo>
                    <a:pt x="34922" y="34923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543" name="Shape 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" name="Google Shape;544;p9"/>
          <p:cNvSpPr txBox="1"/>
          <p:nvPr>
            <p:ph idx="1" type="subTitle"/>
          </p:nvPr>
        </p:nvSpPr>
        <p:spPr>
          <a:xfrm>
            <a:off x="4090675" y="633550"/>
            <a:ext cx="3101700" cy="1235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Orbitron"/>
              <a:buNone/>
              <a:defRPr b="1" sz="1600">
                <a:latin typeface="Orbitron"/>
                <a:ea typeface="Orbitron"/>
                <a:cs typeface="Orbitron"/>
                <a:sym typeface="Orbitron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Orbitron"/>
              <a:buNone/>
              <a:defRPr b="1" sz="1600">
                <a:latin typeface="Orbitron"/>
                <a:ea typeface="Orbitron"/>
                <a:cs typeface="Orbitron"/>
                <a:sym typeface="Orbitron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Orbitron"/>
              <a:buNone/>
              <a:defRPr b="1" sz="1600">
                <a:latin typeface="Orbitron"/>
                <a:ea typeface="Orbitron"/>
                <a:cs typeface="Orbitron"/>
                <a:sym typeface="Orbitron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Orbitron"/>
              <a:buNone/>
              <a:defRPr b="1" sz="1600">
                <a:latin typeface="Orbitron"/>
                <a:ea typeface="Orbitron"/>
                <a:cs typeface="Orbitron"/>
                <a:sym typeface="Orbitron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Orbitron"/>
              <a:buNone/>
              <a:defRPr b="1" sz="1600">
                <a:latin typeface="Orbitron"/>
                <a:ea typeface="Orbitron"/>
                <a:cs typeface="Orbitron"/>
                <a:sym typeface="Orbitron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Orbitron"/>
              <a:buNone/>
              <a:defRPr b="1" sz="1600">
                <a:latin typeface="Orbitron"/>
                <a:ea typeface="Orbitron"/>
                <a:cs typeface="Orbitron"/>
                <a:sym typeface="Orbitron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Orbitron"/>
              <a:buNone/>
              <a:defRPr b="1" sz="1600">
                <a:latin typeface="Orbitron"/>
                <a:ea typeface="Orbitron"/>
                <a:cs typeface="Orbitron"/>
                <a:sym typeface="Orbitron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Orbitron"/>
              <a:buNone/>
              <a:defRPr b="1" sz="1600">
                <a:latin typeface="Orbitron"/>
                <a:ea typeface="Orbitron"/>
                <a:cs typeface="Orbitron"/>
                <a:sym typeface="Orbitron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Orbitron"/>
              <a:buNone/>
              <a:defRPr b="1" sz="1600">
                <a:latin typeface="Orbitron"/>
                <a:ea typeface="Orbitron"/>
                <a:cs typeface="Orbitron"/>
                <a:sym typeface="Orbitron"/>
              </a:defRPr>
            </a:lvl9pPr>
          </a:lstStyle>
          <a:p/>
        </p:txBody>
      </p:sp>
      <p:sp>
        <p:nvSpPr>
          <p:cNvPr id="545" name="Google Shape;545;p9"/>
          <p:cNvSpPr txBox="1"/>
          <p:nvPr>
            <p:ph idx="2" type="body"/>
          </p:nvPr>
        </p:nvSpPr>
        <p:spPr>
          <a:xfrm>
            <a:off x="4090675" y="1964600"/>
            <a:ext cx="4291200" cy="2550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342900" lvl="0" marL="4572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 rtl="0">
              <a:spcBef>
                <a:spcPts val="1000"/>
              </a:spcBef>
              <a:spcAft>
                <a:spcPts val="0"/>
              </a:spcAft>
              <a:buSzPts val="1400"/>
              <a:buChar char="○"/>
              <a:defRPr sz="1600"/>
            </a:lvl2pPr>
            <a:lvl3pPr indent="-317500" lvl="2" marL="13716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 sz="1600"/>
            </a:lvl3pPr>
            <a:lvl4pPr indent="-317500" lvl="3" marL="18288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 sz="1600"/>
            </a:lvl4pPr>
            <a:lvl5pPr indent="-317500" lvl="4" marL="22860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 sz="1600"/>
            </a:lvl5pPr>
            <a:lvl6pPr indent="-317500" lvl="5" marL="27432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 sz="1600"/>
            </a:lvl6pPr>
            <a:lvl7pPr indent="-317500" lvl="6" marL="32004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 sz="1600"/>
            </a:lvl7pPr>
            <a:lvl8pPr indent="-317500" lvl="7" marL="36576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 sz="1600"/>
            </a:lvl8pPr>
            <a:lvl9pPr indent="-317500" lvl="8" marL="41148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 sz="1600"/>
            </a:lvl9pPr>
          </a:lstStyle>
          <a:p/>
        </p:txBody>
      </p:sp>
      <p:sp>
        <p:nvSpPr>
          <p:cNvPr id="546" name="Google Shape;546;p9"/>
          <p:cNvSpPr txBox="1"/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grpSp>
        <p:nvGrpSpPr>
          <p:cNvPr id="547" name="Google Shape;547;p9"/>
          <p:cNvGrpSpPr/>
          <p:nvPr/>
        </p:nvGrpSpPr>
        <p:grpSpPr>
          <a:xfrm>
            <a:off x="0" y="4025575"/>
            <a:ext cx="3271200" cy="1302100"/>
            <a:chOff x="0" y="4025575"/>
            <a:chExt cx="3271200" cy="1302100"/>
          </a:xfrm>
        </p:grpSpPr>
        <p:sp>
          <p:nvSpPr>
            <p:cNvPr id="548" name="Google Shape;548;p9"/>
            <p:cNvSpPr/>
            <p:nvPr/>
          </p:nvSpPr>
          <p:spPr>
            <a:xfrm>
              <a:off x="0" y="4025575"/>
              <a:ext cx="3271200" cy="567000"/>
            </a:xfrm>
            <a:prstGeom prst="rect">
              <a:avLst/>
            </a:pr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9"/>
            <p:cNvSpPr/>
            <p:nvPr/>
          </p:nvSpPr>
          <p:spPr>
            <a:xfrm>
              <a:off x="0" y="4598775"/>
              <a:ext cx="3271200" cy="155700"/>
            </a:xfrm>
            <a:prstGeom prst="rect">
              <a:avLst/>
            </a:pr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9"/>
            <p:cNvSpPr/>
            <p:nvPr/>
          </p:nvSpPr>
          <p:spPr>
            <a:xfrm>
              <a:off x="0" y="4760675"/>
              <a:ext cx="3271200" cy="567000"/>
            </a:xfrm>
            <a:prstGeom prst="rect">
              <a:avLst/>
            </a:pr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1" name="Google Shape;551;p9"/>
          <p:cNvGrpSpPr/>
          <p:nvPr/>
        </p:nvGrpSpPr>
        <p:grpSpPr>
          <a:xfrm>
            <a:off x="1180687" y="1797419"/>
            <a:ext cx="925262" cy="2313176"/>
            <a:chOff x="2761775" y="238125"/>
            <a:chExt cx="2094300" cy="5235800"/>
          </a:xfrm>
        </p:grpSpPr>
        <p:sp>
          <p:nvSpPr>
            <p:cNvPr id="552" name="Google Shape;552;p9"/>
            <p:cNvSpPr/>
            <p:nvPr/>
          </p:nvSpPr>
          <p:spPr>
            <a:xfrm>
              <a:off x="4018325" y="4845575"/>
              <a:ext cx="209425" cy="418875"/>
            </a:xfrm>
            <a:custGeom>
              <a:rect b="b" l="l" r="r" t="t"/>
              <a:pathLst>
                <a:path extrusionOk="0" h="16755" w="8377">
                  <a:moveTo>
                    <a:pt x="1" y="0"/>
                  </a:moveTo>
                  <a:lnTo>
                    <a:pt x="1" y="16755"/>
                  </a:lnTo>
                  <a:lnTo>
                    <a:pt x="8376" y="16755"/>
                  </a:lnTo>
                  <a:lnTo>
                    <a:pt x="8376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9"/>
            <p:cNvSpPr/>
            <p:nvPr/>
          </p:nvSpPr>
          <p:spPr>
            <a:xfrm>
              <a:off x="3390000" y="4845575"/>
              <a:ext cx="209500" cy="418875"/>
            </a:xfrm>
            <a:custGeom>
              <a:rect b="b" l="l" r="r" t="t"/>
              <a:pathLst>
                <a:path extrusionOk="0" h="16755" w="8380">
                  <a:moveTo>
                    <a:pt x="0" y="0"/>
                  </a:moveTo>
                  <a:lnTo>
                    <a:pt x="0" y="16755"/>
                  </a:lnTo>
                  <a:lnTo>
                    <a:pt x="8380" y="16755"/>
                  </a:lnTo>
                  <a:lnTo>
                    <a:pt x="8380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" name="Google Shape;554;p9"/>
            <p:cNvSpPr/>
            <p:nvPr/>
          </p:nvSpPr>
          <p:spPr>
            <a:xfrm>
              <a:off x="2761775" y="866450"/>
              <a:ext cx="2094300" cy="1675475"/>
            </a:xfrm>
            <a:custGeom>
              <a:rect b="b" l="l" r="r" t="t"/>
              <a:pathLst>
                <a:path extrusionOk="0" h="67019" w="83772">
                  <a:moveTo>
                    <a:pt x="33509" y="16755"/>
                  </a:moveTo>
                  <a:lnTo>
                    <a:pt x="33509" y="25130"/>
                  </a:lnTo>
                  <a:lnTo>
                    <a:pt x="25133" y="25130"/>
                  </a:lnTo>
                  <a:lnTo>
                    <a:pt x="25133" y="16755"/>
                  </a:lnTo>
                  <a:close/>
                  <a:moveTo>
                    <a:pt x="58642" y="16755"/>
                  </a:moveTo>
                  <a:lnTo>
                    <a:pt x="58642" y="25130"/>
                  </a:lnTo>
                  <a:lnTo>
                    <a:pt x="50263" y="25130"/>
                  </a:lnTo>
                  <a:lnTo>
                    <a:pt x="50263" y="16755"/>
                  </a:lnTo>
                  <a:close/>
                  <a:moveTo>
                    <a:pt x="50263" y="33509"/>
                  </a:moveTo>
                  <a:lnTo>
                    <a:pt x="50263" y="41885"/>
                  </a:lnTo>
                  <a:lnTo>
                    <a:pt x="33509" y="41885"/>
                  </a:lnTo>
                  <a:lnTo>
                    <a:pt x="33509" y="33509"/>
                  </a:lnTo>
                  <a:close/>
                  <a:moveTo>
                    <a:pt x="58642" y="1"/>
                  </a:moveTo>
                  <a:lnTo>
                    <a:pt x="58642" y="8376"/>
                  </a:lnTo>
                  <a:lnTo>
                    <a:pt x="8379" y="8376"/>
                  </a:lnTo>
                  <a:lnTo>
                    <a:pt x="8379" y="16755"/>
                  </a:lnTo>
                  <a:lnTo>
                    <a:pt x="0" y="16755"/>
                  </a:lnTo>
                  <a:lnTo>
                    <a:pt x="0" y="25130"/>
                  </a:lnTo>
                  <a:lnTo>
                    <a:pt x="8379" y="25130"/>
                  </a:lnTo>
                  <a:lnTo>
                    <a:pt x="8379" y="50264"/>
                  </a:lnTo>
                  <a:lnTo>
                    <a:pt x="33509" y="50264"/>
                  </a:lnTo>
                  <a:lnTo>
                    <a:pt x="33509" y="67018"/>
                  </a:lnTo>
                  <a:lnTo>
                    <a:pt x="50263" y="67018"/>
                  </a:lnTo>
                  <a:lnTo>
                    <a:pt x="50263" y="50264"/>
                  </a:lnTo>
                  <a:lnTo>
                    <a:pt x="75396" y="50264"/>
                  </a:lnTo>
                  <a:lnTo>
                    <a:pt x="75396" y="25130"/>
                  </a:lnTo>
                  <a:lnTo>
                    <a:pt x="83771" y="25130"/>
                  </a:lnTo>
                  <a:lnTo>
                    <a:pt x="83771" y="16755"/>
                  </a:lnTo>
                  <a:lnTo>
                    <a:pt x="75396" y="16755"/>
                  </a:lnTo>
                  <a:lnTo>
                    <a:pt x="75396" y="8376"/>
                  </a:lnTo>
                  <a:lnTo>
                    <a:pt x="67017" y="8376"/>
                  </a:lnTo>
                  <a:lnTo>
                    <a:pt x="67017" y="1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p9"/>
            <p:cNvSpPr/>
            <p:nvPr/>
          </p:nvSpPr>
          <p:spPr>
            <a:xfrm>
              <a:off x="2971250" y="2332400"/>
              <a:ext cx="1675450" cy="1466100"/>
            </a:xfrm>
            <a:custGeom>
              <a:rect b="b" l="l" r="r" t="t"/>
              <a:pathLst>
                <a:path extrusionOk="0" h="58644" w="67018">
                  <a:moveTo>
                    <a:pt x="0" y="1"/>
                  </a:moveTo>
                  <a:lnTo>
                    <a:pt x="0" y="16755"/>
                  </a:lnTo>
                  <a:lnTo>
                    <a:pt x="8375" y="16755"/>
                  </a:lnTo>
                  <a:lnTo>
                    <a:pt x="8375" y="58643"/>
                  </a:lnTo>
                  <a:lnTo>
                    <a:pt x="58638" y="58643"/>
                  </a:lnTo>
                  <a:lnTo>
                    <a:pt x="58638" y="16755"/>
                  </a:lnTo>
                  <a:lnTo>
                    <a:pt x="67017" y="16755"/>
                  </a:lnTo>
                  <a:lnTo>
                    <a:pt x="67017" y="1"/>
                  </a:lnTo>
                  <a:lnTo>
                    <a:pt x="41884" y="1"/>
                  </a:lnTo>
                  <a:lnTo>
                    <a:pt x="41884" y="8380"/>
                  </a:lnTo>
                  <a:lnTo>
                    <a:pt x="25130" y="8380"/>
                  </a:lnTo>
                  <a:lnTo>
                    <a:pt x="25130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" name="Google Shape;556;p9"/>
            <p:cNvSpPr/>
            <p:nvPr/>
          </p:nvSpPr>
          <p:spPr>
            <a:xfrm>
              <a:off x="4018325" y="1285300"/>
              <a:ext cx="209425" cy="209425"/>
            </a:xfrm>
            <a:custGeom>
              <a:rect b="b" l="l" r="r" t="t"/>
              <a:pathLst>
                <a:path extrusionOk="0" h="8377" w="8377">
                  <a:moveTo>
                    <a:pt x="1" y="1"/>
                  </a:moveTo>
                  <a:lnTo>
                    <a:pt x="1" y="8376"/>
                  </a:lnTo>
                  <a:lnTo>
                    <a:pt x="8376" y="8376"/>
                  </a:lnTo>
                  <a:lnTo>
                    <a:pt x="837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" name="Google Shape;557;p9"/>
            <p:cNvSpPr/>
            <p:nvPr/>
          </p:nvSpPr>
          <p:spPr>
            <a:xfrm>
              <a:off x="3390000" y="1285300"/>
              <a:ext cx="209500" cy="209425"/>
            </a:xfrm>
            <a:custGeom>
              <a:rect b="b" l="l" r="r" t="t"/>
              <a:pathLst>
                <a:path extrusionOk="0" h="8377" w="8380">
                  <a:moveTo>
                    <a:pt x="0" y="1"/>
                  </a:moveTo>
                  <a:lnTo>
                    <a:pt x="0" y="8376"/>
                  </a:lnTo>
                  <a:lnTo>
                    <a:pt x="8380" y="8376"/>
                  </a:lnTo>
                  <a:lnTo>
                    <a:pt x="83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" name="Google Shape;558;p9"/>
            <p:cNvSpPr/>
            <p:nvPr/>
          </p:nvSpPr>
          <p:spPr>
            <a:xfrm>
              <a:off x="3599475" y="1704075"/>
              <a:ext cx="418875" cy="209500"/>
            </a:xfrm>
            <a:custGeom>
              <a:rect b="b" l="l" r="r" t="t"/>
              <a:pathLst>
                <a:path extrusionOk="0" h="8380" w="16755">
                  <a:moveTo>
                    <a:pt x="1" y="0"/>
                  </a:moveTo>
                  <a:lnTo>
                    <a:pt x="1" y="8380"/>
                  </a:lnTo>
                  <a:lnTo>
                    <a:pt x="16755" y="8380"/>
                  </a:lnTo>
                  <a:lnTo>
                    <a:pt x="167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" name="Google Shape;559;p9"/>
            <p:cNvSpPr/>
            <p:nvPr/>
          </p:nvSpPr>
          <p:spPr>
            <a:xfrm>
              <a:off x="4437200" y="2751275"/>
              <a:ext cx="209500" cy="1466075"/>
            </a:xfrm>
            <a:custGeom>
              <a:rect b="b" l="l" r="r" t="t"/>
              <a:pathLst>
                <a:path extrusionOk="0" h="58643" w="8380">
                  <a:moveTo>
                    <a:pt x="0" y="0"/>
                  </a:moveTo>
                  <a:lnTo>
                    <a:pt x="0" y="41888"/>
                  </a:lnTo>
                  <a:lnTo>
                    <a:pt x="0" y="50264"/>
                  </a:lnTo>
                  <a:lnTo>
                    <a:pt x="0" y="58643"/>
                  </a:lnTo>
                  <a:lnTo>
                    <a:pt x="8379" y="58643"/>
                  </a:lnTo>
                  <a:lnTo>
                    <a:pt x="837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9"/>
            <p:cNvSpPr/>
            <p:nvPr/>
          </p:nvSpPr>
          <p:spPr>
            <a:xfrm>
              <a:off x="2971250" y="2751275"/>
              <a:ext cx="209400" cy="1466075"/>
            </a:xfrm>
            <a:custGeom>
              <a:rect b="b" l="l" r="r" t="t"/>
              <a:pathLst>
                <a:path extrusionOk="0" h="58643" w="8376">
                  <a:moveTo>
                    <a:pt x="0" y="0"/>
                  </a:moveTo>
                  <a:lnTo>
                    <a:pt x="0" y="58643"/>
                  </a:lnTo>
                  <a:lnTo>
                    <a:pt x="8375" y="58643"/>
                  </a:lnTo>
                  <a:lnTo>
                    <a:pt x="8375" y="50264"/>
                  </a:lnTo>
                  <a:lnTo>
                    <a:pt x="8375" y="41888"/>
                  </a:lnTo>
                  <a:lnTo>
                    <a:pt x="8375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9"/>
            <p:cNvSpPr/>
            <p:nvPr/>
          </p:nvSpPr>
          <p:spPr>
            <a:xfrm>
              <a:off x="4018325" y="5264425"/>
              <a:ext cx="418900" cy="209500"/>
            </a:xfrm>
            <a:custGeom>
              <a:rect b="b" l="l" r="r" t="t"/>
              <a:pathLst>
                <a:path extrusionOk="0" h="8380" w="16756">
                  <a:moveTo>
                    <a:pt x="1" y="1"/>
                  </a:moveTo>
                  <a:lnTo>
                    <a:pt x="1" y="8380"/>
                  </a:lnTo>
                  <a:lnTo>
                    <a:pt x="16755" y="8380"/>
                  </a:lnTo>
                  <a:lnTo>
                    <a:pt x="16755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9"/>
            <p:cNvSpPr/>
            <p:nvPr/>
          </p:nvSpPr>
          <p:spPr>
            <a:xfrm>
              <a:off x="3180625" y="5264425"/>
              <a:ext cx="418875" cy="209500"/>
            </a:xfrm>
            <a:custGeom>
              <a:rect b="b" l="l" r="r" t="t"/>
              <a:pathLst>
                <a:path extrusionOk="0" h="8380" w="16755">
                  <a:moveTo>
                    <a:pt x="0" y="1"/>
                  </a:moveTo>
                  <a:lnTo>
                    <a:pt x="0" y="8380"/>
                  </a:lnTo>
                  <a:lnTo>
                    <a:pt x="16755" y="8380"/>
                  </a:lnTo>
                  <a:lnTo>
                    <a:pt x="16755" y="1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p9"/>
            <p:cNvSpPr/>
            <p:nvPr/>
          </p:nvSpPr>
          <p:spPr>
            <a:xfrm>
              <a:off x="2761775" y="238125"/>
              <a:ext cx="2094300" cy="1047200"/>
            </a:xfrm>
            <a:custGeom>
              <a:rect b="b" l="l" r="r" t="t"/>
              <a:pathLst>
                <a:path extrusionOk="0" h="41888" w="83772">
                  <a:moveTo>
                    <a:pt x="16754" y="0"/>
                  </a:moveTo>
                  <a:lnTo>
                    <a:pt x="16754" y="8379"/>
                  </a:lnTo>
                  <a:lnTo>
                    <a:pt x="8379" y="8379"/>
                  </a:lnTo>
                  <a:lnTo>
                    <a:pt x="8379" y="16754"/>
                  </a:lnTo>
                  <a:lnTo>
                    <a:pt x="0" y="16754"/>
                  </a:lnTo>
                  <a:lnTo>
                    <a:pt x="0" y="25134"/>
                  </a:lnTo>
                  <a:lnTo>
                    <a:pt x="0" y="33509"/>
                  </a:lnTo>
                  <a:lnTo>
                    <a:pt x="0" y="41888"/>
                  </a:lnTo>
                  <a:lnTo>
                    <a:pt x="8379" y="41888"/>
                  </a:lnTo>
                  <a:lnTo>
                    <a:pt x="8379" y="33509"/>
                  </a:lnTo>
                  <a:lnTo>
                    <a:pt x="58642" y="33509"/>
                  </a:lnTo>
                  <a:lnTo>
                    <a:pt x="58642" y="25134"/>
                  </a:lnTo>
                  <a:lnTo>
                    <a:pt x="67017" y="25134"/>
                  </a:lnTo>
                  <a:lnTo>
                    <a:pt x="67017" y="33509"/>
                  </a:lnTo>
                  <a:lnTo>
                    <a:pt x="75396" y="33509"/>
                  </a:lnTo>
                  <a:lnTo>
                    <a:pt x="75396" y="41888"/>
                  </a:lnTo>
                  <a:lnTo>
                    <a:pt x="83771" y="41888"/>
                  </a:lnTo>
                  <a:lnTo>
                    <a:pt x="83771" y="33509"/>
                  </a:lnTo>
                  <a:lnTo>
                    <a:pt x="83771" y="25134"/>
                  </a:lnTo>
                  <a:lnTo>
                    <a:pt x="83771" y="16754"/>
                  </a:lnTo>
                  <a:lnTo>
                    <a:pt x="75396" y="16754"/>
                  </a:lnTo>
                  <a:lnTo>
                    <a:pt x="75396" y="8379"/>
                  </a:lnTo>
                  <a:lnTo>
                    <a:pt x="67017" y="8379"/>
                  </a:lnTo>
                  <a:lnTo>
                    <a:pt x="67017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9"/>
            <p:cNvSpPr/>
            <p:nvPr/>
          </p:nvSpPr>
          <p:spPr>
            <a:xfrm>
              <a:off x="3180625" y="3798475"/>
              <a:ext cx="1256600" cy="1047125"/>
            </a:xfrm>
            <a:custGeom>
              <a:rect b="b" l="l" r="r" t="t"/>
              <a:pathLst>
                <a:path extrusionOk="0" h="41885" w="50264">
                  <a:moveTo>
                    <a:pt x="0" y="0"/>
                  </a:moveTo>
                  <a:lnTo>
                    <a:pt x="0" y="8376"/>
                  </a:lnTo>
                  <a:lnTo>
                    <a:pt x="0" y="16755"/>
                  </a:lnTo>
                  <a:lnTo>
                    <a:pt x="0" y="41884"/>
                  </a:lnTo>
                  <a:lnTo>
                    <a:pt x="16755" y="41884"/>
                  </a:lnTo>
                  <a:lnTo>
                    <a:pt x="16755" y="16755"/>
                  </a:lnTo>
                  <a:lnTo>
                    <a:pt x="33509" y="16755"/>
                  </a:lnTo>
                  <a:lnTo>
                    <a:pt x="33509" y="41884"/>
                  </a:lnTo>
                  <a:lnTo>
                    <a:pt x="50263" y="41884"/>
                  </a:lnTo>
                  <a:lnTo>
                    <a:pt x="50263" y="16755"/>
                  </a:lnTo>
                  <a:lnTo>
                    <a:pt x="50263" y="8376"/>
                  </a:lnTo>
                  <a:lnTo>
                    <a:pt x="502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" name="Google Shape;565;p9"/>
            <p:cNvSpPr/>
            <p:nvPr/>
          </p:nvSpPr>
          <p:spPr>
            <a:xfrm>
              <a:off x="2761775" y="1494700"/>
              <a:ext cx="209400" cy="209400"/>
            </a:xfrm>
            <a:custGeom>
              <a:rect b="b" l="l" r="r" t="t"/>
              <a:pathLst>
                <a:path extrusionOk="0" h="8376" w="8376">
                  <a:moveTo>
                    <a:pt x="0" y="0"/>
                  </a:moveTo>
                  <a:lnTo>
                    <a:pt x="0" y="8375"/>
                  </a:lnTo>
                  <a:lnTo>
                    <a:pt x="8375" y="8375"/>
                  </a:lnTo>
                  <a:lnTo>
                    <a:pt x="837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" name="Google Shape;566;p9"/>
            <p:cNvSpPr/>
            <p:nvPr/>
          </p:nvSpPr>
          <p:spPr>
            <a:xfrm>
              <a:off x="4646675" y="1494700"/>
              <a:ext cx="209400" cy="209400"/>
            </a:xfrm>
            <a:custGeom>
              <a:rect b="b" l="l" r="r" t="t"/>
              <a:pathLst>
                <a:path extrusionOk="0" h="8376" w="8376">
                  <a:moveTo>
                    <a:pt x="0" y="0"/>
                  </a:moveTo>
                  <a:lnTo>
                    <a:pt x="0" y="8375"/>
                  </a:lnTo>
                  <a:lnTo>
                    <a:pt x="8375" y="8375"/>
                  </a:lnTo>
                  <a:lnTo>
                    <a:pt x="8375" y="0"/>
                  </a:ln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lain Background">
  <p:cSld name="CAPTION_ONLY">
    <p:spTree>
      <p:nvGrpSpPr>
        <p:cNvPr id="567" name="Shape 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" name="Google Shape;568;p10"/>
          <p:cNvSpPr/>
          <p:nvPr/>
        </p:nvSpPr>
        <p:spPr>
          <a:xfrm>
            <a:off x="319350" y="243900"/>
            <a:ext cx="8505300" cy="4655700"/>
          </a:xfrm>
          <a:prstGeom prst="rect">
            <a:avLst/>
          </a:prstGeom>
          <a:noFill/>
          <a:ln cap="flat" cmpd="sng" w="38100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8" Type="http://schemas.openxmlformats.org/officeDocument/2006/relationships/theme" Target="../theme/theme2.xml"/><Relationship Id="rId27" Type="http://schemas.openxmlformats.org/officeDocument/2006/relationships/slideLayout" Target="../slideLayouts/slideLayout27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accent6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Orbitron ExtraBold"/>
              <a:buNone/>
              <a:defRPr sz="2800">
                <a:solidFill>
                  <a:schemeClr val="accent1"/>
                </a:solidFill>
                <a:latin typeface="Orbitron ExtraBold"/>
                <a:ea typeface="Orbitron ExtraBold"/>
                <a:cs typeface="Orbitron ExtraBold"/>
                <a:sym typeface="Orbitron ExtraBol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Orbitron ExtraBold"/>
              <a:buNone/>
              <a:defRPr sz="2800">
                <a:solidFill>
                  <a:schemeClr val="accent1"/>
                </a:solidFill>
                <a:latin typeface="Orbitron ExtraBold"/>
                <a:ea typeface="Orbitron ExtraBold"/>
                <a:cs typeface="Orbitron ExtraBold"/>
                <a:sym typeface="Orbitron ExtraBol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Orbitron ExtraBold"/>
              <a:buNone/>
              <a:defRPr sz="2800">
                <a:solidFill>
                  <a:schemeClr val="accent1"/>
                </a:solidFill>
                <a:latin typeface="Orbitron ExtraBold"/>
                <a:ea typeface="Orbitron ExtraBold"/>
                <a:cs typeface="Orbitron ExtraBold"/>
                <a:sym typeface="Orbitron ExtraBol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Orbitron ExtraBold"/>
              <a:buNone/>
              <a:defRPr sz="2800">
                <a:solidFill>
                  <a:schemeClr val="accent1"/>
                </a:solidFill>
                <a:latin typeface="Orbitron ExtraBold"/>
                <a:ea typeface="Orbitron ExtraBold"/>
                <a:cs typeface="Orbitron ExtraBold"/>
                <a:sym typeface="Orbitron ExtraBol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Orbitron ExtraBold"/>
              <a:buNone/>
              <a:defRPr sz="2800">
                <a:solidFill>
                  <a:schemeClr val="accent1"/>
                </a:solidFill>
                <a:latin typeface="Orbitron ExtraBold"/>
                <a:ea typeface="Orbitron ExtraBold"/>
                <a:cs typeface="Orbitron ExtraBold"/>
                <a:sym typeface="Orbitron ExtraBol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Orbitron ExtraBold"/>
              <a:buNone/>
              <a:defRPr sz="2800">
                <a:solidFill>
                  <a:schemeClr val="accent1"/>
                </a:solidFill>
                <a:latin typeface="Orbitron ExtraBold"/>
                <a:ea typeface="Orbitron ExtraBold"/>
                <a:cs typeface="Orbitron ExtraBold"/>
                <a:sym typeface="Orbitron ExtraBol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Orbitron ExtraBold"/>
              <a:buNone/>
              <a:defRPr sz="2800">
                <a:solidFill>
                  <a:schemeClr val="accent1"/>
                </a:solidFill>
                <a:latin typeface="Orbitron ExtraBold"/>
                <a:ea typeface="Orbitron ExtraBold"/>
                <a:cs typeface="Orbitron ExtraBold"/>
                <a:sym typeface="Orbitron ExtraBol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Orbitron ExtraBold"/>
              <a:buNone/>
              <a:defRPr sz="2800">
                <a:solidFill>
                  <a:schemeClr val="accent1"/>
                </a:solidFill>
                <a:latin typeface="Orbitron ExtraBold"/>
                <a:ea typeface="Orbitron ExtraBold"/>
                <a:cs typeface="Orbitron ExtraBold"/>
                <a:sym typeface="Orbitron ExtraBol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Orbitron ExtraBold"/>
              <a:buNone/>
              <a:defRPr sz="2800">
                <a:solidFill>
                  <a:schemeClr val="accent1"/>
                </a:solidFill>
                <a:latin typeface="Orbitron ExtraBold"/>
                <a:ea typeface="Orbitron ExtraBold"/>
                <a:cs typeface="Orbitron ExtraBold"/>
                <a:sym typeface="Orbitron ExtraBold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Advent Pro Medium"/>
              <a:buChar char="●"/>
              <a:defRPr sz="1800">
                <a:solidFill>
                  <a:schemeClr val="accent1"/>
                </a:solidFill>
                <a:latin typeface="Advent Pro Medium"/>
                <a:ea typeface="Advent Pro Medium"/>
                <a:cs typeface="Advent Pro Medium"/>
                <a:sym typeface="Advent Pro Medium"/>
              </a:defRPr>
            </a:lvl1pPr>
            <a:lvl2pPr indent="-317500" lvl="1" marL="914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Advent Pro Medium"/>
              <a:buChar char="○"/>
              <a:defRPr>
                <a:solidFill>
                  <a:schemeClr val="accent1"/>
                </a:solidFill>
                <a:latin typeface="Advent Pro Medium"/>
                <a:ea typeface="Advent Pro Medium"/>
                <a:cs typeface="Advent Pro Medium"/>
                <a:sym typeface="Advent Pro Medium"/>
              </a:defRPr>
            </a:lvl2pPr>
            <a:lvl3pPr indent="-317500" lvl="2" marL="1371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Advent Pro Medium"/>
              <a:buChar char="■"/>
              <a:defRPr>
                <a:solidFill>
                  <a:schemeClr val="accent1"/>
                </a:solidFill>
                <a:latin typeface="Advent Pro Medium"/>
                <a:ea typeface="Advent Pro Medium"/>
                <a:cs typeface="Advent Pro Medium"/>
                <a:sym typeface="Advent Pro Medium"/>
              </a:defRPr>
            </a:lvl3pPr>
            <a:lvl4pPr indent="-317500" lvl="3" marL="1828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Advent Pro Medium"/>
              <a:buChar char="●"/>
              <a:defRPr>
                <a:solidFill>
                  <a:schemeClr val="accent1"/>
                </a:solidFill>
                <a:latin typeface="Advent Pro Medium"/>
                <a:ea typeface="Advent Pro Medium"/>
                <a:cs typeface="Advent Pro Medium"/>
                <a:sym typeface="Advent Pro Medium"/>
              </a:defRPr>
            </a:lvl4pPr>
            <a:lvl5pPr indent="-317500" lvl="4" marL="22860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Advent Pro Medium"/>
              <a:buChar char="○"/>
              <a:defRPr>
                <a:solidFill>
                  <a:schemeClr val="accent1"/>
                </a:solidFill>
                <a:latin typeface="Advent Pro Medium"/>
                <a:ea typeface="Advent Pro Medium"/>
                <a:cs typeface="Advent Pro Medium"/>
                <a:sym typeface="Advent Pro Medium"/>
              </a:defRPr>
            </a:lvl5pPr>
            <a:lvl6pPr indent="-317500" lvl="5" marL="27432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Advent Pro Medium"/>
              <a:buChar char="■"/>
              <a:defRPr>
                <a:solidFill>
                  <a:schemeClr val="accent1"/>
                </a:solidFill>
                <a:latin typeface="Advent Pro Medium"/>
                <a:ea typeface="Advent Pro Medium"/>
                <a:cs typeface="Advent Pro Medium"/>
                <a:sym typeface="Advent Pro Medium"/>
              </a:defRPr>
            </a:lvl6pPr>
            <a:lvl7pPr indent="-317500" lvl="6" marL="3200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Advent Pro Medium"/>
              <a:buChar char="●"/>
              <a:defRPr>
                <a:solidFill>
                  <a:schemeClr val="accent1"/>
                </a:solidFill>
                <a:latin typeface="Advent Pro Medium"/>
                <a:ea typeface="Advent Pro Medium"/>
                <a:cs typeface="Advent Pro Medium"/>
                <a:sym typeface="Advent Pro Medium"/>
              </a:defRPr>
            </a:lvl7pPr>
            <a:lvl8pPr indent="-317500" lvl="7" marL="3657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Advent Pro Medium"/>
              <a:buChar char="○"/>
              <a:defRPr>
                <a:solidFill>
                  <a:schemeClr val="accent1"/>
                </a:solidFill>
                <a:latin typeface="Advent Pro Medium"/>
                <a:ea typeface="Advent Pro Medium"/>
                <a:cs typeface="Advent Pro Medium"/>
                <a:sym typeface="Advent Pro Medium"/>
              </a:defRPr>
            </a:lvl8pPr>
            <a:lvl9pPr indent="-317500" lvl="8" marL="41148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400"/>
              <a:buFont typeface="Advent Pro Medium"/>
              <a:buChar char="■"/>
              <a:defRPr>
                <a:solidFill>
                  <a:schemeClr val="accent1"/>
                </a:solidFill>
                <a:latin typeface="Advent Pro Medium"/>
                <a:ea typeface="Advent Pro Medium"/>
                <a:cs typeface="Advent Pro Medium"/>
                <a:sym typeface="Advent Pro Medium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hyperlink" Target="mailto:charitonos@pm.me" TargetMode="External"/><Relationship Id="rId4" Type="http://schemas.openxmlformats.org/officeDocument/2006/relationships/hyperlink" Target="https://www.linkedin.com/in/charitonos/" TargetMode="External"/><Relationship Id="rId5" Type="http://schemas.openxmlformats.org/officeDocument/2006/relationships/hyperlink" Target="mailto:antoniomacovei@gmail.com" TargetMode="External"/><Relationship Id="rId6" Type="http://schemas.openxmlformats.org/officeDocument/2006/relationships/hyperlink" Target="https://www.linkedin.com/in/antonio-macovei/" TargetMode="Externa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3.png"/><Relationship Id="rId4" Type="http://schemas.openxmlformats.org/officeDocument/2006/relationships/image" Target="../media/image24.png"/><Relationship Id="rId5" Type="http://schemas.openxmlformats.org/officeDocument/2006/relationships/image" Target="../media/image5.png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2.png"/><Relationship Id="rId4" Type="http://schemas.openxmlformats.org/officeDocument/2006/relationships/image" Target="../media/image1.png"/><Relationship Id="rId5" Type="http://schemas.openxmlformats.org/officeDocument/2006/relationships/slide" Target="/ppt/slides/slide2.xml"/><Relationship Id="rId6" Type="http://schemas.openxmlformats.org/officeDocument/2006/relationships/image" Target="../media/image4.pn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8.pn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8.png"/><Relationship Id="rId4" Type="http://schemas.openxmlformats.org/officeDocument/2006/relationships/hyperlink" Target="http://frida.re" TargetMode="External"/><Relationship Id="rId5" Type="http://schemas.openxmlformats.org/officeDocument/2006/relationships/hyperlink" Target="http://twitter.com/oleavr" TargetMode="External"/><Relationship Id="rId6" Type="http://schemas.openxmlformats.org/officeDocument/2006/relationships/image" Target="../media/image6.png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4.xml"/><Relationship Id="rId3" Type="http://schemas.openxmlformats.org/officeDocument/2006/relationships/comments" Target="../comments/comment4.xml"/><Relationship Id="rId4" Type="http://schemas.openxmlformats.org/officeDocument/2006/relationships/image" Target="../media/image9.jpg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9.jpg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6.xml"/><Relationship Id="rId3" Type="http://schemas.openxmlformats.org/officeDocument/2006/relationships/image" Target="../media/image14.png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11.png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18.xml"/><Relationship Id="rId3" Type="http://schemas.openxmlformats.org/officeDocument/2006/relationships/hyperlink" Target="https://github.com/vfsfitvnm/frida-il2cpp-bridge" TargetMode="External"/><Relationship Id="rId4" Type="http://schemas.openxmlformats.org/officeDocument/2006/relationships/hyperlink" Target="https://github.com/vfsfitvnm" TargetMode="External"/><Relationship Id="rId5" Type="http://schemas.openxmlformats.org/officeDocument/2006/relationships/image" Target="../media/image12.jpg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Relationship Id="rId3" Type="http://schemas.openxmlformats.org/officeDocument/2006/relationships/comments" Target="../comments/comment1.xml"/><Relationship Id="rId4" Type="http://schemas.openxmlformats.org/officeDocument/2006/relationships/slide" Target="/ppt/slides/slide11.xml"/><Relationship Id="rId5" Type="http://schemas.openxmlformats.org/officeDocument/2006/relationships/image" Target="../media/image2.png"/><Relationship Id="rId6" Type="http://schemas.openxmlformats.org/officeDocument/2006/relationships/image" Target="../media/image1.png"/><Relationship Id="rId7" Type="http://schemas.openxmlformats.org/officeDocument/2006/relationships/image" Target="../media/image4.png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0.xml"/><Relationship Id="rId3" Type="http://schemas.openxmlformats.org/officeDocument/2006/relationships/image" Target="../media/image18.png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1.xml"/><Relationship Id="rId3" Type="http://schemas.openxmlformats.org/officeDocument/2006/relationships/image" Target="../media/image19.png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22.xml"/><Relationship Id="rId3" Type="http://schemas.openxmlformats.org/officeDocument/2006/relationships/image" Target="../media/image2.png"/><Relationship Id="rId4" Type="http://schemas.openxmlformats.org/officeDocument/2006/relationships/image" Target="../media/image1.png"/><Relationship Id="rId5" Type="http://schemas.openxmlformats.org/officeDocument/2006/relationships/slide" Target="/ppt/slides/slide2.xml"/><Relationship Id="rId6" Type="http://schemas.openxmlformats.org/officeDocument/2006/relationships/image" Target="../media/image17.png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3.xml"/><Relationship Id="rId3" Type="http://schemas.openxmlformats.org/officeDocument/2006/relationships/image" Target="../media/image15.png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4.xml"/><Relationship Id="rId3" Type="http://schemas.openxmlformats.org/officeDocument/2006/relationships/image" Target="../media/image16.png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5.xml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26.xml"/><Relationship Id="rId3" Type="http://schemas.openxmlformats.org/officeDocument/2006/relationships/image" Target="../media/image2.png"/><Relationship Id="rId4" Type="http://schemas.openxmlformats.org/officeDocument/2006/relationships/image" Target="../media/image1.png"/><Relationship Id="rId5" Type="http://schemas.openxmlformats.org/officeDocument/2006/relationships/slide" Target="/ppt/slides/slide2.xml"/><Relationship Id="rId6" Type="http://schemas.openxmlformats.org/officeDocument/2006/relationships/image" Target="../media/image20.png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7.xml"/><Relationship Id="rId3" Type="http://schemas.openxmlformats.org/officeDocument/2006/relationships/image" Target="../media/image20.png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8.xml"/><Relationship Id="rId3" Type="http://schemas.openxmlformats.org/officeDocument/2006/relationships/image" Target="../media/image21.png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29.xml"/><Relationship Id="rId3" Type="http://schemas.openxmlformats.org/officeDocument/2006/relationships/image" Target="../media/image22.png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3.xml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30.xml"/><Relationship Id="rId3" Type="http://schemas.openxmlformats.org/officeDocument/2006/relationships/image" Target="../media/image23.png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1.xml"/><Relationship Id="rId3" Type="http://schemas.openxmlformats.org/officeDocument/2006/relationships/hyperlink" Target="https://frida.re" TargetMode="External"/><Relationship Id="rId4" Type="http://schemas.openxmlformats.org/officeDocument/2006/relationships/hyperlink" Target="https://github.com/topjohnwu/Magisk/" TargetMode="External"/><Relationship Id="rId5" Type="http://schemas.openxmlformats.org/officeDocument/2006/relationships/hyperlink" Target="https://github.com/Perfare/Il2CppDumper" TargetMode="External"/><Relationship Id="rId6" Type="http://schemas.openxmlformats.org/officeDocument/2006/relationships/hyperlink" Target="https://github.com/vfsfitvnm/frida-il2cpp-bridge" TargetMode="External"/><Relationship Id="rId7" Type="http://schemas.openxmlformats.org/officeDocument/2006/relationships/hyperlink" Target="https://katyscode.wordpress.com/2020/06/24/il2cpp-part-1/" TargetMode="External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32.xml"/><Relationship Id="rId3" Type="http://schemas.openxmlformats.org/officeDocument/2006/relationships/hyperlink" Target="mailto:charitonos@pm.me" TargetMode="External"/><Relationship Id="rId4" Type="http://schemas.openxmlformats.org/officeDocument/2006/relationships/hyperlink" Target="https://www.linkedin.com/in/charitonos/" TargetMode="External"/><Relationship Id="rId5" Type="http://schemas.openxmlformats.org/officeDocument/2006/relationships/hyperlink" Target="mailto:antoniomacovei@gmail.com" TargetMode="External"/><Relationship Id="rId6" Type="http://schemas.openxmlformats.org/officeDocument/2006/relationships/hyperlink" Target="https://www.linkedin.com/in/antonio-macovei/" TargetMode="Externa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4.xml"/><Relationship Id="rId3" Type="http://schemas.openxmlformats.org/officeDocument/2006/relationships/comments" Target="../comments/comment2.xml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13.png"/><Relationship Id="rId4" Type="http://schemas.openxmlformats.org/officeDocument/2006/relationships/image" Target="../media/image7.png"/><Relationship Id="rId5" Type="http://schemas.openxmlformats.org/officeDocument/2006/relationships/hyperlink" Target="https://katyscode.wordpress.com/2020/06/24/il2cpp-part-1/" TargetMode="Externa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8.xml"/><Relationship Id="rId3" Type="http://schemas.openxmlformats.org/officeDocument/2006/relationships/slide" Target="/ppt/slides/slide11.xml"/><Relationship Id="rId4" Type="http://schemas.openxmlformats.org/officeDocument/2006/relationships/image" Target="../media/image2.png"/><Relationship Id="rId5" Type="http://schemas.openxmlformats.org/officeDocument/2006/relationships/image" Target="../media/image1.png"/><Relationship Id="rId6" Type="http://schemas.openxmlformats.org/officeDocument/2006/relationships/image" Target="../media/image4.png"/><Relationship Id="rId7" Type="http://schemas.openxmlformats.org/officeDocument/2006/relationships/slide" Target="/ppt/slides/slide2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9.xml"/><Relationship Id="rId3" Type="http://schemas.openxmlformats.org/officeDocument/2006/relationships/comments" Target="../comments/comment3.xml"/><Relationship Id="rId4" Type="http://schemas.openxmlformats.org/officeDocument/2006/relationships/image" Target="../media/image3.png"/><Relationship Id="rId5" Type="http://schemas.openxmlformats.org/officeDocument/2006/relationships/image" Target="../media/image5.pn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53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2" name="Google Shape;1532;p29"/>
          <p:cNvGrpSpPr/>
          <p:nvPr/>
        </p:nvGrpSpPr>
        <p:grpSpPr>
          <a:xfrm>
            <a:off x="6135598" y="1401727"/>
            <a:ext cx="54900" cy="325800"/>
            <a:chOff x="6135598" y="1400631"/>
            <a:chExt cx="54900" cy="325800"/>
          </a:xfrm>
        </p:grpSpPr>
        <p:cxnSp>
          <p:nvCxnSpPr>
            <p:cNvPr id="1533" name="Google Shape;1533;p29"/>
            <p:cNvCxnSpPr/>
            <p:nvPr/>
          </p:nvCxnSpPr>
          <p:spPr>
            <a:xfrm>
              <a:off x="6161471" y="1400631"/>
              <a:ext cx="0" cy="325800"/>
            </a:xfrm>
            <a:prstGeom prst="straightConnector1">
              <a:avLst/>
            </a:prstGeom>
            <a:noFill/>
            <a:ln cap="flat" cmpd="sng" w="28575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1534" name="Google Shape;1534;p29"/>
            <p:cNvSpPr/>
            <p:nvPr/>
          </p:nvSpPr>
          <p:spPr>
            <a:xfrm>
              <a:off x="6135598" y="1668450"/>
              <a:ext cx="54900" cy="549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35" name="Google Shape;1535;p29"/>
          <p:cNvGrpSpPr/>
          <p:nvPr/>
        </p:nvGrpSpPr>
        <p:grpSpPr>
          <a:xfrm>
            <a:off x="5997999" y="1574959"/>
            <a:ext cx="54900" cy="325800"/>
            <a:chOff x="6005400" y="1566462"/>
            <a:chExt cx="54900" cy="325800"/>
          </a:xfrm>
        </p:grpSpPr>
        <p:cxnSp>
          <p:nvCxnSpPr>
            <p:cNvPr id="1536" name="Google Shape;1536;p29"/>
            <p:cNvCxnSpPr/>
            <p:nvPr/>
          </p:nvCxnSpPr>
          <p:spPr>
            <a:xfrm>
              <a:off x="6031273" y="1566462"/>
              <a:ext cx="0" cy="325800"/>
            </a:xfrm>
            <a:prstGeom prst="straightConnector1">
              <a:avLst/>
            </a:prstGeom>
            <a:noFill/>
            <a:ln cap="flat" cmpd="sng" w="28575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1537" name="Google Shape;1537;p29"/>
            <p:cNvSpPr/>
            <p:nvPr/>
          </p:nvSpPr>
          <p:spPr>
            <a:xfrm>
              <a:off x="6005400" y="1835651"/>
              <a:ext cx="54900" cy="549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38" name="Google Shape;1538;p29"/>
          <p:cNvGrpSpPr/>
          <p:nvPr/>
        </p:nvGrpSpPr>
        <p:grpSpPr>
          <a:xfrm>
            <a:off x="5860400" y="1711187"/>
            <a:ext cx="54900" cy="332861"/>
            <a:chOff x="5875202" y="1695289"/>
            <a:chExt cx="54900" cy="332861"/>
          </a:xfrm>
        </p:grpSpPr>
        <p:cxnSp>
          <p:nvCxnSpPr>
            <p:cNvPr id="1539" name="Google Shape;1539;p29"/>
            <p:cNvCxnSpPr/>
            <p:nvPr/>
          </p:nvCxnSpPr>
          <p:spPr>
            <a:xfrm>
              <a:off x="5901075" y="1695289"/>
              <a:ext cx="0" cy="325800"/>
            </a:xfrm>
            <a:prstGeom prst="straightConnector1">
              <a:avLst/>
            </a:prstGeom>
            <a:noFill/>
            <a:ln cap="flat" cmpd="sng" w="28575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1540" name="Google Shape;1540;p29"/>
            <p:cNvSpPr/>
            <p:nvPr/>
          </p:nvSpPr>
          <p:spPr>
            <a:xfrm>
              <a:off x="5875202" y="1973250"/>
              <a:ext cx="54900" cy="549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41" name="Google Shape;1541;p29"/>
          <p:cNvGrpSpPr/>
          <p:nvPr/>
        </p:nvGrpSpPr>
        <p:grpSpPr>
          <a:xfrm>
            <a:off x="5722802" y="1801092"/>
            <a:ext cx="54900" cy="332861"/>
            <a:chOff x="5722802" y="1801092"/>
            <a:chExt cx="54900" cy="332861"/>
          </a:xfrm>
        </p:grpSpPr>
        <p:cxnSp>
          <p:nvCxnSpPr>
            <p:cNvPr id="1542" name="Google Shape;1542;p29"/>
            <p:cNvCxnSpPr/>
            <p:nvPr/>
          </p:nvCxnSpPr>
          <p:spPr>
            <a:xfrm>
              <a:off x="5748675" y="1801092"/>
              <a:ext cx="0" cy="325800"/>
            </a:xfrm>
            <a:prstGeom prst="straightConnector1">
              <a:avLst/>
            </a:prstGeom>
            <a:noFill/>
            <a:ln cap="flat" cmpd="sng" w="28575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1543" name="Google Shape;1543;p29"/>
            <p:cNvSpPr/>
            <p:nvPr/>
          </p:nvSpPr>
          <p:spPr>
            <a:xfrm>
              <a:off x="5722802" y="2079053"/>
              <a:ext cx="54900" cy="549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44" name="Google Shape;1544;p29"/>
          <p:cNvGrpSpPr/>
          <p:nvPr/>
        </p:nvGrpSpPr>
        <p:grpSpPr>
          <a:xfrm>
            <a:off x="5310006" y="1401727"/>
            <a:ext cx="54900" cy="325800"/>
            <a:chOff x="5310006" y="1462029"/>
            <a:chExt cx="54900" cy="325800"/>
          </a:xfrm>
        </p:grpSpPr>
        <p:cxnSp>
          <p:nvCxnSpPr>
            <p:cNvPr id="1545" name="Google Shape;1545;p29"/>
            <p:cNvCxnSpPr/>
            <p:nvPr/>
          </p:nvCxnSpPr>
          <p:spPr>
            <a:xfrm>
              <a:off x="5339033" y="1462029"/>
              <a:ext cx="0" cy="325800"/>
            </a:xfrm>
            <a:prstGeom prst="straightConnector1">
              <a:avLst/>
            </a:prstGeom>
            <a:noFill/>
            <a:ln cap="flat" cmpd="sng" w="28575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1546" name="Google Shape;1546;p29"/>
            <p:cNvSpPr/>
            <p:nvPr/>
          </p:nvSpPr>
          <p:spPr>
            <a:xfrm flipH="1">
              <a:off x="5310006" y="1729849"/>
              <a:ext cx="54900" cy="549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47" name="Google Shape;1547;p29"/>
          <p:cNvGrpSpPr/>
          <p:nvPr/>
        </p:nvGrpSpPr>
        <p:grpSpPr>
          <a:xfrm>
            <a:off x="5447605" y="1574959"/>
            <a:ext cx="54900" cy="325800"/>
            <a:chOff x="5440204" y="1627860"/>
            <a:chExt cx="54900" cy="325800"/>
          </a:xfrm>
        </p:grpSpPr>
        <p:cxnSp>
          <p:nvCxnSpPr>
            <p:cNvPr id="1548" name="Google Shape;1548;p29"/>
            <p:cNvCxnSpPr/>
            <p:nvPr/>
          </p:nvCxnSpPr>
          <p:spPr>
            <a:xfrm>
              <a:off x="5469231" y="1627860"/>
              <a:ext cx="0" cy="325800"/>
            </a:xfrm>
            <a:prstGeom prst="straightConnector1">
              <a:avLst/>
            </a:prstGeom>
            <a:noFill/>
            <a:ln cap="flat" cmpd="sng" w="28575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1549" name="Google Shape;1549;p29"/>
            <p:cNvSpPr/>
            <p:nvPr/>
          </p:nvSpPr>
          <p:spPr>
            <a:xfrm flipH="1">
              <a:off x="5440204" y="1897050"/>
              <a:ext cx="54900" cy="549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50" name="Google Shape;1550;p29"/>
          <p:cNvGrpSpPr/>
          <p:nvPr/>
        </p:nvGrpSpPr>
        <p:grpSpPr>
          <a:xfrm>
            <a:off x="5585203" y="1711187"/>
            <a:ext cx="54900" cy="332861"/>
            <a:chOff x="5570402" y="1756688"/>
            <a:chExt cx="54900" cy="332861"/>
          </a:xfrm>
        </p:grpSpPr>
        <p:cxnSp>
          <p:nvCxnSpPr>
            <p:cNvPr id="1551" name="Google Shape;1551;p29"/>
            <p:cNvCxnSpPr/>
            <p:nvPr/>
          </p:nvCxnSpPr>
          <p:spPr>
            <a:xfrm>
              <a:off x="5599429" y="1756688"/>
              <a:ext cx="0" cy="325800"/>
            </a:xfrm>
            <a:prstGeom prst="straightConnector1">
              <a:avLst/>
            </a:prstGeom>
            <a:noFill/>
            <a:ln cap="flat" cmpd="sng" w="28575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1552" name="Google Shape;1552;p29"/>
            <p:cNvSpPr/>
            <p:nvPr/>
          </p:nvSpPr>
          <p:spPr>
            <a:xfrm flipH="1">
              <a:off x="5570402" y="2034649"/>
              <a:ext cx="54900" cy="549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53" name="Google Shape;1553;p29"/>
          <p:cNvGrpSpPr/>
          <p:nvPr/>
        </p:nvGrpSpPr>
        <p:grpSpPr>
          <a:xfrm>
            <a:off x="5224776" y="-31075"/>
            <a:ext cx="1064123" cy="1363025"/>
            <a:chOff x="5224776" y="-31075"/>
            <a:chExt cx="1064123" cy="1363025"/>
          </a:xfrm>
        </p:grpSpPr>
        <p:grpSp>
          <p:nvGrpSpPr>
            <p:cNvPr id="1554" name="Google Shape;1554;p29"/>
            <p:cNvGrpSpPr/>
            <p:nvPr/>
          </p:nvGrpSpPr>
          <p:grpSpPr>
            <a:xfrm>
              <a:off x="5261801" y="-31075"/>
              <a:ext cx="999296" cy="1363025"/>
              <a:chOff x="5261801" y="-31075"/>
              <a:chExt cx="999296" cy="1363025"/>
            </a:xfrm>
          </p:grpSpPr>
          <p:cxnSp>
            <p:nvCxnSpPr>
              <p:cNvPr id="1555" name="Google Shape;1555;p29"/>
              <p:cNvCxnSpPr/>
              <p:nvPr/>
            </p:nvCxnSpPr>
            <p:spPr>
              <a:xfrm rot="5400000">
                <a:off x="4862550" y="489450"/>
                <a:ext cx="1255800" cy="276900"/>
              </a:xfrm>
              <a:prstGeom prst="bentConnector3">
                <a:avLst>
                  <a:gd fmla="val 50000" name="adj1"/>
                </a:avLst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556" name="Google Shape;1556;p29"/>
              <p:cNvCxnSpPr/>
              <p:nvPr/>
            </p:nvCxnSpPr>
            <p:spPr>
              <a:xfrm rot="5400000">
                <a:off x="4890150" y="508750"/>
                <a:ext cx="1351200" cy="295200"/>
              </a:xfrm>
              <a:prstGeom prst="bentConnector3">
                <a:avLst>
                  <a:gd fmla="val 53676" name="adj1"/>
                </a:avLst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557" name="Google Shape;1557;p29"/>
              <p:cNvCxnSpPr/>
              <p:nvPr/>
            </p:nvCxnSpPr>
            <p:spPr>
              <a:xfrm flipH="1" rot="-5400000">
                <a:off x="5404200" y="489450"/>
                <a:ext cx="1255800" cy="276900"/>
              </a:xfrm>
              <a:prstGeom prst="bentConnector3">
                <a:avLst>
                  <a:gd fmla="val 50000" name="adj1"/>
                </a:avLst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558" name="Google Shape;1558;p29"/>
              <p:cNvCxnSpPr/>
              <p:nvPr/>
            </p:nvCxnSpPr>
            <p:spPr>
              <a:xfrm flipH="1" rot="-5400000">
                <a:off x="5279225" y="506675"/>
                <a:ext cx="1362900" cy="287400"/>
              </a:xfrm>
              <a:prstGeom prst="bentConnector3">
                <a:avLst>
                  <a:gd fmla="val 54083" name="adj1"/>
                </a:avLst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559" name="Google Shape;1559;p29"/>
              <p:cNvCxnSpPr/>
              <p:nvPr/>
            </p:nvCxnSpPr>
            <p:spPr>
              <a:xfrm>
                <a:off x="6186997" y="863925"/>
                <a:ext cx="74100" cy="0"/>
              </a:xfrm>
              <a:prstGeom prst="straightConnector1">
                <a:avLst/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560" name="Google Shape;1560;p29"/>
              <p:cNvCxnSpPr/>
              <p:nvPr/>
            </p:nvCxnSpPr>
            <p:spPr>
              <a:xfrm rot="10800000">
                <a:off x="6259896" y="532924"/>
                <a:ext cx="0" cy="338400"/>
              </a:xfrm>
              <a:prstGeom prst="straightConnector1">
                <a:avLst/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561" name="Google Shape;1561;p29"/>
              <p:cNvCxnSpPr/>
              <p:nvPr/>
            </p:nvCxnSpPr>
            <p:spPr>
              <a:xfrm rot="10800000">
                <a:off x="6031486" y="710600"/>
                <a:ext cx="0" cy="414300"/>
              </a:xfrm>
              <a:prstGeom prst="straightConnector1">
                <a:avLst/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562" name="Google Shape;1562;p29"/>
              <p:cNvCxnSpPr/>
              <p:nvPr/>
            </p:nvCxnSpPr>
            <p:spPr>
              <a:xfrm rot="10800000">
                <a:off x="5498740" y="720900"/>
                <a:ext cx="0" cy="396600"/>
              </a:xfrm>
              <a:prstGeom prst="straightConnector1">
                <a:avLst/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563" name="Google Shape;1563;p29"/>
              <p:cNvCxnSpPr/>
              <p:nvPr/>
            </p:nvCxnSpPr>
            <p:spPr>
              <a:xfrm>
                <a:off x="5972375" y="542325"/>
                <a:ext cx="288600" cy="0"/>
              </a:xfrm>
              <a:prstGeom prst="straightConnector1">
                <a:avLst/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564" name="Google Shape;1564;p29"/>
              <p:cNvCxnSpPr/>
              <p:nvPr/>
            </p:nvCxnSpPr>
            <p:spPr>
              <a:xfrm rot="10800000">
                <a:off x="5987697" y="-14876"/>
                <a:ext cx="0" cy="547800"/>
              </a:xfrm>
              <a:prstGeom prst="straightConnector1">
                <a:avLst/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grpSp>
            <p:nvGrpSpPr>
              <p:cNvPr id="1565" name="Google Shape;1565;p29"/>
              <p:cNvGrpSpPr/>
              <p:nvPr/>
            </p:nvGrpSpPr>
            <p:grpSpPr>
              <a:xfrm flipH="1">
                <a:off x="5261801" y="-23420"/>
                <a:ext cx="288722" cy="886200"/>
                <a:chOff x="6124775" y="137524"/>
                <a:chExt cx="288722" cy="886200"/>
              </a:xfrm>
            </p:grpSpPr>
            <p:cxnSp>
              <p:nvCxnSpPr>
                <p:cNvPr id="1566" name="Google Shape;1566;p29"/>
                <p:cNvCxnSpPr/>
                <p:nvPr/>
              </p:nvCxnSpPr>
              <p:spPr>
                <a:xfrm>
                  <a:off x="6339397" y="1016325"/>
                  <a:ext cx="74100" cy="0"/>
                </a:xfrm>
                <a:prstGeom prst="straightConnector1">
                  <a:avLst/>
                </a:prstGeom>
                <a:noFill/>
                <a:ln cap="flat" cmpd="sng" w="28575">
                  <a:solidFill>
                    <a:schemeClr val="dk1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  <p:cxnSp>
              <p:nvCxnSpPr>
                <p:cNvPr id="1567" name="Google Shape;1567;p29"/>
                <p:cNvCxnSpPr/>
                <p:nvPr/>
              </p:nvCxnSpPr>
              <p:spPr>
                <a:xfrm rot="10800000">
                  <a:off x="6412296" y="685324"/>
                  <a:ext cx="0" cy="338400"/>
                </a:xfrm>
                <a:prstGeom prst="straightConnector1">
                  <a:avLst/>
                </a:prstGeom>
                <a:noFill/>
                <a:ln cap="flat" cmpd="sng" w="28575">
                  <a:solidFill>
                    <a:schemeClr val="dk1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  <p:cxnSp>
              <p:nvCxnSpPr>
                <p:cNvPr id="1568" name="Google Shape;1568;p29"/>
                <p:cNvCxnSpPr/>
                <p:nvPr/>
              </p:nvCxnSpPr>
              <p:spPr>
                <a:xfrm>
                  <a:off x="6124775" y="694725"/>
                  <a:ext cx="288600" cy="0"/>
                </a:xfrm>
                <a:prstGeom prst="straightConnector1">
                  <a:avLst/>
                </a:prstGeom>
                <a:noFill/>
                <a:ln cap="flat" cmpd="sng" w="28575">
                  <a:solidFill>
                    <a:schemeClr val="dk1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  <p:cxnSp>
              <p:nvCxnSpPr>
                <p:cNvPr id="1569" name="Google Shape;1569;p29"/>
                <p:cNvCxnSpPr/>
                <p:nvPr/>
              </p:nvCxnSpPr>
              <p:spPr>
                <a:xfrm rot="10800000">
                  <a:off x="6140097" y="137524"/>
                  <a:ext cx="0" cy="547800"/>
                </a:xfrm>
                <a:prstGeom prst="straightConnector1">
                  <a:avLst/>
                </a:prstGeom>
                <a:noFill/>
                <a:ln cap="flat" cmpd="sng" w="28575">
                  <a:solidFill>
                    <a:schemeClr val="dk1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</p:grpSp>
        </p:grpSp>
        <p:grpSp>
          <p:nvGrpSpPr>
            <p:cNvPr id="1570" name="Google Shape;1570;p29"/>
            <p:cNvGrpSpPr/>
            <p:nvPr/>
          </p:nvGrpSpPr>
          <p:grpSpPr>
            <a:xfrm>
              <a:off x="5224776" y="495847"/>
              <a:ext cx="1064123" cy="391214"/>
              <a:chOff x="5224776" y="495847"/>
              <a:chExt cx="1064123" cy="391214"/>
            </a:xfrm>
          </p:grpSpPr>
          <p:sp>
            <p:nvSpPr>
              <p:cNvPr id="1571" name="Google Shape;1571;p29"/>
              <p:cNvSpPr/>
              <p:nvPr/>
            </p:nvSpPr>
            <p:spPr>
              <a:xfrm>
                <a:off x="5239578" y="503248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2" name="Google Shape;1572;p29"/>
              <p:cNvSpPr/>
              <p:nvPr/>
            </p:nvSpPr>
            <p:spPr>
              <a:xfrm>
                <a:off x="5502989" y="495847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3" name="Google Shape;1573;p29"/>
              <p:cNvSpPr/>
              <p:nvPr/>
            </p:nvSpPr>
            <p:spPr>
              <a:xfrm>
                <a:off x="5323179" y="594249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4" name="Google Shape;1574;p29"/>
              <p:cNvSpPr/>
              <p:nvPr/>
            </p:nvSpPr>
            <p:spPr>
              <a:xfrm>
                <a:off x="5672383" y="670449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5" name="Google Shape;1575;p29"/>
              <p:cNvSpPr/>
              <p:nvPr/>
            </p:nvSpPr>
            <p:spPr>
              <a:xfrm>
                <a:off x="5468178" y="677850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6" name="Google Shape;1576;p29"/>
              <p:cNvSpPr/>
              <p:nvPr/>
            </p:nvSpPr>
            <p:spPr>
              <a:xfrm>
                <a:off x="5384577" y="677850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7" name="Google Shape;1577;p29"/>
              <p:cNvSpPr/>
              <p:nvPr/>
            </p:nvSpPr>
            <p:spPr>
              <a:xfrm>
                <a:off x="5224776" y="824760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8" name="Google Shape;1578;p29"/>
              <p:cNvSpPr/>
              <p:nvPr/>
            </p:nvSpPr>
            <p:spPr>
              <a:xfrm>
                <a:off x="5787779" y="670449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9" name="Google Shape;1579;p29"/>
              <p:cNvSpPr/>
              <p:nvPr/>
            </p:nvSpPr>
            <p:spPr>
              <a:xfrm>
                <a:off x="5863979" y="586849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0" name="Google Shape;1580;p29"/>
              <p:cNvSpPr/>
              <p:nvPr/>
            </p:nvSpPr>
            <p:spPr>
              <a:xfrm>
                <a:off x="5994177" y="675657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1" name="Google Shape;1581;p29"/>
              <p:cNvSpPr/>
              <p:nvPr/>
            </p:nvSpPr>
            <p:spPr>
              <a:xfrm>
                <a:off x="6070377" y="677850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2" name="Google Shape;1582;p29"/>
              <p:cNvSpPr/>
              <p:nvPr/>
            </p:nvSpPr>
            <p:spPr>
              <a:xfrm>
                <a:off x="6222777" y="518049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3" name="Google Shape;1583;p29"/>
              <p:cNvSpPr/>
              <p:nvPr/>
            </p:nvSpPr>
            <p:spPr>
              <a:xfrm>
                <a:off x="6234000" y="822849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4" name="Google Shape;1584;p29"/>
              <p:cNvSpPr/>
              <p:nvPr/>
            </p:nvSpPr>
            <p:spPr>
              <a:xfrm>
                <a:off x="5957174" y="503248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5" name="Google Shape;1585;p29"/>
              <p:cNvSpPr/>
              <p:nvPr/>
            </p:nvSpPr>
            <p:spPr>
              <a:xfrm>
                <a:off x="6139137" y="605472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6" name="Google Shape;1586;p29"/>
              <p:cNvSpPr/>
              <p:nvPr/>
            </p:nvSpPr>
            <p:spPr>
              <a:xfrm>
                <a:off x="5598337" y="594249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7" name="Google Shape;1587;p29"/>
              <p:cNvSpPr/>
              <p:nvPr/>
            </p:nvSpPr>
            <p:spPr>
              <a:xfrm>
                <a:off x="5321307" y="824760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" name="Google Shape;1588;p29"/>
              <p:cNvSpPr/>
              <p:nvPr/>
            </p:nvSpPr>
            <p:spPr>
              <a:xfrm>
                <a:off x="6148488" y="832161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589" name="Google Shape;1589;p29"/>
          <p:cNvSpPr txBox="1"/>
          <p:nvPr>
            <p:ph type="ctrTitle"/>
          </p:nvPr>
        </p:nvSpPr>
        <p:spPr>
          <a:xfrm>
            <a:off x="0" y="1808875"/>
            <a:ext cx="9144000" cy="1829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4300">
                <a:latin typeface="Press Start 2P"/>
                <a:ea typeface="Press Start 2P"/>
                <a:cs typeface="Press Start 2P"/>
                <a:sym typeface="Press Start 2P"/>
              </a:rPr>
              <a:t>Mario Kart Tour </a:t>
            </a:r>
            <a:r>
              <a:rPr b="1" lang="en" sz="4300">
                <a:solidFill>
                  <a:schemeClr val="accent2"/>
                </a:solidFill>
                <a:latin typeface="Press Start 2P"/>
                <a:ea typeface="Press Start 2P"/>
                <a:cs typeface="Press Start 2P"/>
                <a:sym typeface="Press Start 2P"/>
              </a:rPr>
              <a:t>0</a:t>
            </a:r>
            <a:r>
              <a:rPr b="1" lang="en" sz="4300">
                <a:solidFill>
                  <a:schemeClr val="accent2"/>
                </a:solidFill>
                <a:latin typeface="Press Start 2P"/>
                <a:ea typeface="Press Start 2P"/>
                <a:cs typeface="Press Start 2P"/>
                <a:sym typeface="Press Start 2P"/>
              </a:rPr>
              <a:t>wned</a:t>
            </a:r>
            <a:endParaRPr b="1" sz="4300">
              <a:solidFill>
                <a:schemeClr val="accent2"/>
              </a:solidFill>
              <a:latin typeface="Press Start 2P"/>
              <a:ea typeface="Press Start 2P"/>
              <a:cs typeface="Press Start 2P"/>
              <a:sym typeface="Press Start 2P"/>
            </a:endParaRPr>
          </a:p>
        </p:txBody>
      </p:sp>
      <p:grpSp>
        <p:nvGrpSpPr>
          <p:cNvPr id="1590" name="Google Shape;1590;p29"/>
          <p:cNvGrpSpPr/>
          <p:nvPr/>
        </p:nvGrpSpPr>
        <p:grpSpPr>
          <a:xfrm>
            <a:off x="2933218" y="1108096"/>
            <a:ext cx="924613" cy="792521"/>
            <a:chOff x="753950" y="238125"/>
            <a:chExt cx="6111125" cy="5238075"/>
          </a:xfrm>
        </p:grpSpPr>
        <p:sp>
          <p:nvSpPr>
            <p:cNvPr id="1591" name="Google Shape;1591;p29"/>
            <p:cNvSpPr/>
            <p:nvPr/>
          </p:nvSpPr>
          <p:spPr>
            <a:xfrm>
              <a:off x="1627000" y="238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0"/>
                  </a:moveTo>
                  <a:lnTo>
                    <a:pt x="0" y="34922"/>
                  </a:lnTo>
                  <a:lnTo>
                    <a:pt x="34922" y="34922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29"/>
            <p:cNvSpPr/>
            <p:nvPr/>
          </p:nvSpPr>
          <p:spPr>
            <a:xfrm>
              <a:off x="2500050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19" y="34922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29"/>
            <p:cNvSpPr/>
            <p:nvPr/>
          </p:nvSpPr>
          <p:spPr>
            <a:xfrm>
              <a:off x="4246075" y="238125"/>
              <a:ext cx="872975" cy="873075"/>
            </a:xfrm>
            <a:custGeom>
              <a:rect b="b" l="l" r="r" t="t"/>
              <a:pathLst>
                <a:path extrusionOk="0" h="34923" w="34919">
                  <a:moveTo>
                    <a:pt x="0" y="0"/>
                  </a:moveTo>
                  <a:lnTo>
                    <a:pt x="0" y="34922"/>
                  </a:lnTo>
                  <a:lnTo>
                    <a:pt x="34918" y="34922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29"/>
            <p:cNvSpPr/>
            <p:nvPr/>
          </p:nvSpPr>
          <p:spPr>
            <a:xfrm>
              <a:off x="5119025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20" y="34922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29"/>
            <p:cNvSpPr/>
            <p:nvPr/>
          </p:nvSpPr>
          <p:spPr>
            <a:xfrm>
              <a:off x="75395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29"/>
            <p:cNvSpPr/>
            <p:nvPr/>
          </p:nvSpPr>
          <p:spPr>
            <a:xfrm>
              <a:off x="1627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rgbClr val="FFF2CC"/>
            </a:solidFill>
            <a:ln cap="flat" cmpd="sng" w="9525">
              <a:solidFill>
                <a:srgbClr val="FFF2C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p29"/>
            <p:cNvSpPr/>
            <p:nvPr/>
          </p:nvSpPr>
          <p:spPr>
            <a:xfrm>
              <a:off x="2500050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19" y="34917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p29"/>
            <p:cNvSpPr/>
            <p:nvPr/>
          </p:nvSpPr>
          <p:spPr>
            <a:xfrm>
              <a:off x="3372944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" name="Google Shape;1599;p29"/>
            <p:cNvSpPr/>
            <p:nvPr/>
          </p:nvSpPr>
          <p:spPr>
            <a:xfrm>
              <a:off x="4245994" y="1111175"/>
              <a:ext cx="872975" cy="872925"/>
            </a:xfrm>
            <a:custGeom>
              <a:rect b="b" l="l" r="r" t="t"/>
              <a:pathLst>
                <a:path extrusionOk="0" h="34917" w="34919">
                  <a:moveTo>
                    <a:pt x="0" y="0"/>
                  </a:moveTo>
                  <a:lnTo>
                    <a:pt x="0" y="34917"/>
                  </a:lnTo>
                  <a:lnTo>
                    <a:pt x="34918" y="34917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29"/>
            <p:cNvSpPr/>
            <p:nvPr/>
          </p:nvSpPr>
          <p:spPr>
            <a:xfrm>
              <a:off x="5119025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20" y="34917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29"/>
            <p:cNvSpPr/>
            <p:nvPr/>
          </p:nvSpPr>
          <p:spPr>
            <a:xfrm>
              <a:off x="5992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1" y="0"/>
                  </a:moveTo>
                  <a:lnTo>
                    <a:pt x="1" y="34917"/>
                  </a:lnTo>
                  <a:lnTo>
                    <a:pt x="34923" y="34917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p29"/>
            <p:cNvSpPr/>
            <p:nvPr/>
          </p:nvSpPr>
          <p:spPr>
            <a:xfrm>
              <a:off x="75395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29"/>
            <p:cNvSpPr/>
            <p:nvPr/>
          </p:nvSpPr>
          <p:spPr>
            <a:xfrm>
              <a:off x="1627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p29"/>
            <p:cNvSpPr/>
            <p:nvPr/>
          </p:nvSpPr>
          <p:spPr>
            <a:xfrm>
              <a:off x="2500050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19" y="34921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29"/>
            <p:cNvSpPr/>
            <p:nvPr/>
          </p:nvSpPr>
          <p:spPr>
            <a:xfrm>
              <a:off x="3372944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29"/>
            <p:cNvSpPr/>
            <p:nvPr/>
          </p:nvSpPr>
          <p:spPr>
            <a:xfrm>
              <a:off x="4245994" y="1984125"/>
              <a:ext cx="872975" cy="873025"/>
            </a:xfrm>
            <a:custGeom>
              <a:rect b="b" l="l" r="r" t="t"/>
              <a:pathLst>
                <a:path extrusionOk="0" h="34921" w="34919">
                  <a:moveTo>
                    <a:pt x="0" y="0"/>
                  </a:moveTo>
                  <a:lnTo>
                    <a:pt x="0" y="34921"/>
                  </a:lnTo>
                  <a:lnTo>
                    <a:pt x="34918" y="34921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" name="Google Shape;1607;p29"/>
            <p:cNvSpPr/>
            <p:nvPr/>
          </p:nvSpPr>
          <p:spPr>
            <a:xfrm>
              <a:off x="5119025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20" y="34921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p29"/>
            <p:cNvSpPr/>
            <p:nvPr/>
          </p:nvSpPr>
          <p:spPr>
            <a:xfrm>
              <a:off x="5992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1" y="0"/>
                  </a:moveTo>
                  <a:lnTo>
                    <a:pt x="1" y="34921"/>
                  </a:lnTo>
                  <a:lnTo>
                    <a:pt x="34923" y="34921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29"/>
            <p:cNvSpPr/>
            <p:nvPr/>
          </p:nvSpPr>
          <p:spPr>
            <a:xfrm>
              <a:off x="1627000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p29"/>
            <p:cNvSpPr/>
            <p:nvPr/>
          </p:nvSpPr>
          <p:spPr>
            <a:xfrm>
              <a:off x="2499969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19" y="34924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29"/>
            <p:cNvSpPr/>
            <p:nvPr/>
          </p:nvSpPr>
          <p:spPr>
            <a:xfrm>
              <a:off x="3372944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29"/>
            <p:cNvSpPr/>
            <p:nvPr/>
          </p:nvSpPr>
          <p:spPr>
            <a:xfrm>
              <a:off x="4246075" y="2857125"/>
              <a:ext cx="872975" cy="873125"/>
            </a:xfrm>
            <a:custGeom>
              <a:rect b="b" l="l" r="r" t="t"/>
              <a:pathLst>
                <a:path extrusionOk="0" h="34925" w="34919">
                  <a:moveTo>
                    <a:pt x="0" y="1"/>
                  </a:moveTo>
                  <a:lnTo>
                    <a:pt x="0" y="34924"/>
                  </a:lnTo>
                  <a:lnTo>
                    <a:pt x="34918" y="34924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29"/>
            <p:cNvSpPr/>
            <p:nvPr/>
          </p:nvSpPr>
          <p:spPr>
            <a:xfrm>
              <a:off x="5119025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20" y="34924"/>
                  </a:lnTo>
                  <a:lnTo>
                    <a:pt x="34920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" name="Google Shape;1614;p29"/>
            <p:cNvSpPr/>
            <p:nvPr/>
          </p:nvSpPr>
          <p:spPr>
            <a:xfrm>
              <a:off x="2500050" y="3730175"/>
              <a:ext cx="873000" cy="872975"/>
            </a:xfrm>
            <a:custGeom>
              <a:rect b="b" l="l" r="r" t="t"/>
              <a:pathLst>
                <a:path extrusionOk="0" h="34919" w="34920">
                  <a:moveTo>
                    <a:pt x="0" y="1"/>
                  </a:moveTo>
                  <a:lnTo>
                    <a:pt x="0" y="34919"/>
                  </a:lnTo>
                  <a:lnTo>
                    <a:pt x="34919" y="34919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" name="Google Shape;1615;p29"/>
            <p:cNvSpPr/>
            <p:nvPr/>
          </p:nvSpPr>
          <p:spPr>
            <a:xfrm>
              <a:off x="3373025" y="3730175"/>
              <a:ext cx="873075" cy="872975"/>
            </a:xfrm>
            <a:custGeom>
              <a:rect b="b" l="l" r="r" t="t"/>
              <a:pathLst>
                <a:path extrusionOk="0" h="34919" w="34923">
                  <a:moveTo>
                    <a:pt x="0" y="1"/>
                  </a:moveTo>
                  <a:lnTo>
                    <a:pt x="0" y="34919"/>
                  </a:lnTo>
                  <a:lnTo>
                    <a:pt x="34922" y="34919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" name="Google Shape;1616;p29"/>
            <p:cNvSpPr/>
            <p:nvPr/>
          </p:nvSpPr>
          <p:spPr>
            <a:xfrm>
              <a:off x="4246075" y="3730175"/>
              <a:ext cx="872975" cy="872975"/>
            </a:xfrm>
            <a:custGeom>
              <a:rect b="b" l="l" r="r" t="t"/>
              <a:pathLst>
                <a:path extrusionOk="0" h="34919" w="34919">
                  <a:moveTo>
                    <a:pt x="0" y="1"/>
                  </a:moveTo>
                  <a:lnTo>
                    <a:pt x="0" y="34919"/>
                  </a:lnTo>
                  <a:lnTo>
                    <a:pt x="34918" y="34919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p29"/>
            <p:cNvSpPr/>
            <p:nvPr/>
          </p:nvSpPr>
          <p:spPr>
            <a:xfrm>
              <a:off x="3373025" y="4603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1"/>
                  </a:moveTo>
                  <a:lnTo>
                    <a:pt x="0" y="34923"/>
                  </a:lnTo>
                  <a:lnTo>
                    <a:pt x="34922" y="34923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18" name="Google Shape;1618;p29"/>
          <p:cNvSpPr/>
          <p:nvPr/>
        </p:nvSpPr>
        <p:spPr>
          <a:xfrm>
            <a:off x="5418261" y="1108096"/>
            <a:ext cx="132096" cy="132096"/>
          </a:xfrm>
          <a:custGeom>
            <a:rect b="b" l="l" r="r" t="t"/>
            <a:pathLst>
              <a:path extrusionOk="0" h="34923" w="34923">
                <a:moveTo>
                  <a:pt x="0" y="0"/>
                </a:moveTo>
                <a:lnTo>
                  <a:pt x="0" y="34922"/>
                </a:lnTo>
                <a:lnTo>
                  <a:pt x="34922" y="34922"/>
                </a:lnTo>
                <a:lnTo>
                  <a:pt x="34922" y="0"/>
                </a:lnTo>
                <a:close/>
              </a:path>
            </a:pathLst>
          </a:custGeom>
          <a:solidFill>
            <a:srgbClr val="101010"/>
          </a:solidFill>
          <a:ln cap="flat" cmpd="sng" w="9525">
            <a:solidFill>
              <a:srgbClr val="10101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19" name="Google Shape;1619;p29"/>
          <p:cNvSpPr/>
          <p:nvPr/>
        </p:nvSpPr>
        <p:spPr>
          <a:xfrm>
            <a:off x="5550353" y="1108096"/>
            <a:ext cx="132085" cy="132096"/>
          </a:xfrm>
          <a:custGeom>
            <a:rect b="b" l="l" r="r" t="t"/>
            <a:pathLst>
              <a:path extrusionOk="0" h="34923" w="34920">
                <a:moveTo>
                  <a:pt x="0" y="0"/>
                </a:moveTo>
                <a:lnTo>
                  <a:pt x="0" y="34922"/>
                </a:lnTo>
                <a:lnTo>
                  <a:pt x="34919" y="34922"/>
                </a:lnTo>
                <a:lnTo>
                  <a:pt x="34919" y="0"/>
                </a:lnTo>
                <a:close/>
              </a:path>
            </a:pathLst>
          </a:custGeom>
          <a:solidFill>
            <a:srgbClr val="101010"/>
          </a:solidFill>
          <a:ln cap="flat" cmpd="sng" w="9525">
            <a:solidFill>
              <a:srgbClr val="10101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20" name="Google Shape;1620;p29"/>
          <p:cNvSpPr/>
          <p:nvPr/>
        </p:nvSpPr>
        <p:spPr>
          <a:xfrm>
            <a:off x="5814527" y="1108096"/>
            <a:ext cx="132081" cy="132096"/>
          </a:xfrm>
          <a:custGeom>
            <a:rect b="b" l="l" r="r" t="t"/>
            <a:pathLst>
              <a:path extrusionOk="0" h="34923" w="34919">
                <a:moveTo>
                  <a:pt x="0" y="0"/>
                </a:moveTo>
                <a:lnTo>
                  <a:pt x="0" y="34922"/>
                </a:lnTo>
                <a:lnTo>
                  <a:pt x="34918" y="34922"/>
                </a:lnTo>
                <a:lnTo>
                  <a:pt x="34918" y="0"/>
                </a:lnTo>
                <a:close/>
              </a:path>
            </a:pathLst>
          </a:custGeom>
          <a:solidFill>
            <a:schemeClr val="dk1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21" name="Google Shape;1621;p29"/>
          <p:cNvSpPr/>
          <p:nvPr/>
        </p:nvSpPr>
        <p:spPr>
          <a:xfrm>
            <a:off x="5946604" y="1108096"/>
            <a:ext cx="132085" cy="132096"/>
          </a:xfrm>
          <a:custGeom>
            <a:rect b="b" l="l" r="r" t="t"/>
            <a:pathLst>
              <a:path extrusionOk="0" h="34923" w="34920">
                <a:moveTo>
                  <a:pt x="0" y="0"/>
                </a:moveTo>
                <a:lnTo>
                  <a:pt x="0" y="34922"/>
                </a:lnTo>
                <a:lnTo>
                  <a:pt x="34920" y="34922"/>
                </a:lnTo>
                <a:lnTo>
                  <a:pt x="34920" y="0"/>
                </a:lnTo>
                <a:close/>
              </a:path>
            </a:pathLst>
          </a:custGeom>
          <a:solidFill>
            <a:schemeClr val="dk1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22" name="Google Shape;1622;p29"/>
          <p:cNvSpPr/>
          <p:nvPr/>
        </p:nvSpPr>
        <p:spPr>
          <a:xfrm>
            <a:off x="5286168" y="1240188"/>
            <a:ext cx="132096" cy="132074"/>
          </a:xfrm>
          <a:custGeom>
            <a:rect b="b" l="l" r="r" t="t"/>
            <a:pathLst>
              <a:path extrusionOk="0" h="34917" w="34923">
                <a:moveTo>
                  <a:pt x="0" y="0"/>
                </a:moveTo>
                <a:lnTo>
                  <a:pt x="0" y="34917"/>
                </a:lnTo>
                <a:lnTo>
                  <a:pt x="34922" y="34917"/>
                </a:lnTo>
                <a:lnTo>
                  <a:pt x="34922" y="0"/>
                </a:lnTo>
                <a:close/>
              </a:path>
            </a:pathLst>
          </a:custGeom>
          <a:solidFill>
            <a:srgbClr val="101010"/>
          </a:solidFill>
          <a:ln cap="flat" cmpd="sng" w="9525">
            <a:solidFill>
              <a:srgbClr val="10101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23" name="Google Shape;1623;p29"/>
          <p:cNvSpPr/>
          <p:nvPr/>
        </p:nvSpPr>
        <p:spPr>
          <a:xfrm>
            <a:off x="5418261" y="1240188"/>
            <a:ext cx="132096" cy="132074"/>
          </a:xfrm>
          <a:custGeom>
            <a:rect b="b" l="l" r="r" t="t"/>
            <a:pathLst>
              <a:path extrusionOk="0" h="34917" w="34923">
                <a:moveTo>
                  <a:pt x="0" y="0"/>
                </a:moveTo>
                <a:lnTo>
                  <a:pt x="0" y="34917"/>
                </a:lnTo>
                <a:lnTo>
                  <a:pt x="34922" y="34917"/>
                </a:lnTo>
                <a:lnTo>
                  <a:pt x="34922" y="0"/>
                </a:lnTo>
                <a:close/>
              </a:path>
            </a:pathLst>
          </a:custGeom>
          <a:solidFill>
            <a:srgbClr val="252525"/>
          </a:solidFill>
          <a:ln cap="flat" cmpd="sng" w="9525">
            <a:solidFill>
              <a:srgbClr val="252525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24" name="Google Shape;1624;p29"/>
          <p:cNvSpPr/>
          <p:nvPr/>
        </p:nvSpPr>
        <p:spPr>
          <a:xfrm>
            <a:off x="5550353" y="1240188"/>
            <a:ext cx="132085" cy="132074"/>
          </a:xfrm>
          <a:custGeom>
            <a:rect b="b" l="l" r="r" t="t"/>
            <a:pathLst>
              <a:path extrusionOk="0" h="34917" w="34920">
                <a:moveTo>
                  <a:pt x="0" y="0"/>
                </a:moveTo>
                <a:lnTo>
                  <a:pt x="0" y="34917"/>
                </a:lnTo>
                <a:lnTo>
                  <a:pt x="34919" y="34917"/>
                </a:lnTo>
                <a:lnTo>
                  <a:pt x="34919" y="0"/>
                </a:lnTo>
                <a:close/>
              </a:path>
            </a:pathLst>
          </a:custGeom>
          <a:solidFill>
            <a:srgbClr val="1E1E1E"/>
          </a:solidFill>
          <a:ln cap="flat" cmpd="sng" w="9525">
            <a:solidFill>
              <a:srgbClr val="1E1E1E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25" name="Google Shape;1625;p29"/>
          <p:cNvSpPr/>
          <p:nvPr/>
        </p:nvSpPr>
        <p:spPr>
          <a:xfrm>
            <a:off x="5682422" y="1240188"/>
            <a:ext cx="132096" cy="132074"/>
          </a:xfrm>
          <a:custGeom>
            <a:rect b="b" l="l" r="r" t="t"/>
            <a:pathLst>
              <a:path extrusionOk="0" h="34917" w="34923">
                <a:moveTo>
                  <a:pt x="0" y="0"/>
                </a:moveTo>
                <a:lnTo>
                  <a:pt x="0" y="34917"/>
                </a:lnTo>
                <a:lnTo>
                  <a:pt x="34922" y="34917"/>
                </a:lnTo>
                <a:lnTo>
                  <a:pt x="34922" y="0"/>
                </a:lnTo>
                <a:close/>
              </a:path>
            </a:pathLst>
          </a:custGeom>
          <a:solidFill>
            <a:srgbClr val="101010"/>
          </a:solidFill>
          <a:ln cap="flat" cmpd="sng" w="9525">
            <a:solidFill>
              <a:srgbClr val="10101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26" name="Google Shape;1626;p29"/>
          <p:cNvSpPr/>
          <p:nvPr/>
        </p:nvSpPr>
        <p:spPr>
          <a:xfrm>
            <a:off x="5814515" y="1240188"/>
            <a:ext cx="132081" cy="132074"/>
          </a:xfrm>
          <a:custGeom>
            <a:rect b="b" l="l" r="r" t="t"/>
            <a:pathLst>
              <a:path extrusionOk="0" h="34917" w="34919">
                <a:moveTo>
                  <a:pt x="0" y="0"/>
                </a:moveTo>
                <a:lnTo>
                  <a:pt x="0" y="34917"/>
                </a:lnTo>
                <a:lnTo>
                  <a:pt x="34918" y="34917"/>
                </a:lnTo>
                <a:lnTo>
                  <a:pt x="34918" y="0"/>
                </a:lnTo>
                <a:close/>
              </a:path>
            </a:pathLst>
          </a:custGeom>
          <a:solidFill>
            <a:srgbClr val="101010"/>
          </a:solidFill>
          <a:ln cap="flat" cmpd="sng" w="9525">
            <a:solidFill>
              <a:srgbClr val="10101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27" name="Google Shape;1627;p29"/>
          <p:cNvSpPr/>
          <p:nvPr/>
        </p:nvSpPr>
        <p:spPr>
          <a:xfrm>
            <a:off x="5946604" y="1240188"/>
            <a:ext cx="132085" cy="132074"/>
          </a:xfrm>
          <a:custGeom>
            <a:rect b="b" l="l" r="r" t="t"/>
            <a:pathLst>
              <a:path extrusionOk="0" h="34917" w="34920">
                <a:moveTo>
                  <a:pt x="0" y="0"/>
                </a:moveTo>
                <a:lnTo>
                  <a:pt x="0" y="34917"/>
                </a:lnTo>
                <a:lnTo>
                  <a:pt x="34920" y="34917"/>
                </a:lnTo>
                <a:lnTo>
                  <a:pt x="34920" y="0"/>
                </a:lnTo>
                <a:close/>
              </a:path>
            </a:pathLst>
          </a:custGeom>
          <a:solidFill>
            <a:schemeClr val="dk1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28" name="Google Shape;1628;p29"/>
          <p:cNvSpPr/>
          <p:nvPr/>
        </p:nvSpPr>
        <p:spPr>
          <a:xfrm>
            <a:off x="6078685" y="1240188"/>
            <a:ext cx="132096" cy="132074"/>
          </a:xfrm>
          <a:custGeom>
            <a:rect b="b" l="l" r="r" t="t"/>
            <a:pathLst>
              <a:path extrusionOk="0" h="34917" w="34923">
                <a:moveTo>
                  <a:pt x="1" y="0"/>
                </a:moveTo>
                <a:lnTo>
                  <a:pt x="1" y="34917"/>
                </a:lnTo>
                <a:lnTo>
                  <a:pt x="34923" y="34917"/>
                </a:lnTo>
                <a:lnTo>
                  <a:pt x="34923" y="0"/>
                </a:lnTo>
                <a:close/>
              </a:path>
            </a:pathLst>
          </a:custGeom>
          <a:solidFill>
            <a:schemeClr val="dk1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29" name="Google Shape;1629;p29"/>
          <p:cNvSpPr/>
          <p:nvPr/>
        </p:nvSpPr>
        <p:spPr>
          <a:xfrm>
            <a:off x="5286168" y="1372266"/>
            <a:ext cx="132096" cy="132089"/>
          </a:xfrm>
          <a:custGeom>
            <a:rect b="b" l="l" r="r" t="t"/>
            <a:pathLst>
              <a:path extrusionOk="0" h="34921" w="34923">
                <a:moveTo>
                  <a:pt x="0" y="0"/>
                </a:moveTo>
                <a:lnTo>
                  <a:pt x="0" y="34921"/>
                </a:lnTo>
                <a:lnTo>
                  <a:pt x="34922" y="34921"/>
                </a:lnTo>
                <a:lnTo>
                  <a:pt x="34922" y="0"/>
                </a:lnTo>
                <a:close/>
              </a:path>
            </a:pathLst>
          </a:custGeom>
          <a:solidFill>
            <a:srgbClr val="101010"/>
          </a:solidFill>
          <a:ln cap="flat" cmpd="sng" w="9525">
            <a:solidFill>
              <a:srgbClr val="10101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30" name="Google Shape;1630;p29"/>
          <p:cNvSpPr/>
          <p:nvPr/>
        </p:nvSpPr>
        <p:spPr>
          <a:xfrm>
            <a:off x="5418261" y="1372266"/>
            <a:ext cx="132096" cy="132089"/>
          </a:xfrm>
          <a:custGeom>
            <a:rect b="b" l="l" r="r" t="t"/>
            <a:pathLst>
              <a:path extrusionOk="0" h="34921" w="34923">
                <a:moveTo>
                  <a:pt x="0" y="0"/>
                </a:moveTo>
                <a:lnTo>
                  <a:pt x="0" y="34921"/>
                </a:lnTo>
                <a:lnTo>
                  <a:pt x="34922" y="34921"/>
                </a:lnTo>
                <a:lnTo>
                  <a:pt x="34922" y="0"/>
                </a:lnTo>
                <a:close/>
              </a:path>
            </a:pathLst>
          </a:custGeom>
          <a:solidFill>
            <a:srgbClr val="1E1E1E"/>
          </a:solidFill>
          <a:ln cap="flat" cmpd="sng" w="9525">
            <a:solidFill>
              <a:srgbClr val="1E1E1E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31" name="Google Shape;1631;p29"/>
          <p:cNvSpPr/>
          <p:nvPr/>
        </p:nvSpPr>
        <p:spPr>
          <a:xfrm>
            <a:off x="5550353" y="1372266"/>
            <a:ext cx="132085" cy="132089"/>
          </a:xfrm>
          <a:custGeom>
            <a:rect b="b" l="l" r="r" t="t"/>
            <a:pathLst>
              <a:path extrusionOk="0" h="34921" w="34920">
                <a:moveTo>
                  <a:pt x="0" y="0"/>
                </a:moveTo>
                <a:lnTo>
                  <a:pt x="0" y="34921"/>
                </a:lnTo>
                <a:lnTo>
                  <a:pt x="34919" y="34921"/>
                </a:lnTo>
                <a:lnTo>
                  <a:pt x="34919" y="0"/>
                </a:lnTo>
                <a:close/>
              </a:path>
            </a:pathLst>
          </a:custGeom>
          <a:solidFill>
            <a:srgbClr val="1E1E1E"/>
          </a:solidFill>
          <a:ln cap="flat" cmpd="sng" w="9525">
            <a:solidFill>
              <a:srgbClr val="1E1E1E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32" name="Google Shape;1632;p29"/>
          <p:cNvSpPr/>
          <p:nvPr/>
        </p:nvSpPr>
        <p:spPr>
          <a:xfrm>
            <a:off x="5682422" y="1372266"/>
            <a:ext cx="132096" cy="132089"/>
          </a:xfrm>
          <a:custGeom>
            <a:rect b="b" l="l" r="r" t="t"/>
            <a:pathLst>
              <a:path extrusionOk="0" h="34921" w="34923">
                <a:moveTo>
                  <a:pt x="0" y="0"/>
                </a:moveTo>
                <a:lnTo>
                  <a:pt x="0" y="34921"/>
                </a:lnTo>
                <a:lnTo>
                  <a:pt x="34922" y="34921"/>
                </a:lnTo>
                <a:lnTo>
                  <a:pt x="34922" y="0"/>
                </a:lnTo>
                <a:close/>
              </a:path>
            </a:pathLst>
          </a:custGeom>
          <a:solidFill>
            <a:srgbClr val="101010"/>
          </a:solidFill>
          <a:ln cap="flat" cmpd="sng" w="9525">
            <a:solidFill>
              <a:srgbClr val="10101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33" name="Google Shape;1633;p29"/>
          <p:cNvSpPr/>
          <p:nvPr/>
        </p:nvSpPr>
        <p:spPr>
          <a:xfrm>
            <a:off x="5814515" y="1372266"/>
            <a:ext cx="132081" cy="132089"/>
          </a:xfrm>
          <a:custGeom>
            <a:rect b="b" l="l" r="r" t="t"/>
            <a:pathLst>
              <a:path extrusionOk="0" h="34921" w="34919">
                <a:moveTo>
                  <a:pt x="0" y="0"/>
                </a:moveTo>
                <a:lnTo>
                  <a:pt x="0" y="34921"/>
                </a:lnTo>
                <a:lnTo>
                  <a:pt x="34918" y="34921"/>
                </a:lnTo>
                <a:lnTo>
                  <a:pt x="34918" y="0"/>
                </a:lnTo>
                <a:close/>
              </a:path>
            </a:pathLst>
          </a:custGeom>
          <a:solidFill>
            <a:srgbClr val="101010"/>
          </a:solidFill>
          <a:ln cap="flat" cmpd="sng" w="9525">
            <a:solidFill>
              <a:srgbClr val="10101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34" name="Google Shape;1634;p29"/>
          <p:cNvSpPr/>
          <p:nvPr/>
        </p:nvSpPr>
        <p:spPr>
          <a:xfrm>
            <a:off x="5946604" y="1372266"/>
            <a:ext cx="132085" cy="132089"/>
          </a:xfrm>
          <a:custGeom>
            <a:rect b="b" l="l" r="r" t="t"/>
            <a:pathLst>
              <a:path extrusionOk="0" h="34921" w="34920">
                <a:moveTo>
                  <a:pt x="0" y="0"/>
                </a:moveTo>
                <a:lnTo>
                  <a:pt x="0" y="34921"/>
                </a:lnTo>
                <a:lnTo>
                  <a:pt x="34920" y="34921"/>
                </a:lnTo>
                <a:lnTo>
                  <a:pt x="34920" y="0"/>
                </a:lnTo>
                <a:close/>
              </a:path>
            </a:pathLst>
          </a:custGeom>
          <a:solidFill>
            <a:schemeClr val="dk1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35" name="Google Shape;1635;p29"/>
          <p:cNvSpPr/>
          <p:nvPr/>
        </p:nvSpPr>
        <p:spPr>
          <a:xfrm>
            <a:off x="6078685" y="1372266"/>
            <a:ext cx="132096" cy="132089"/>
          </a:xfrm>
          <a:custGeom>
            <a:rect b="b" l="l" r="r" t="t"/>
            <a:pathLst>
              <a:path extrusionOk="0" h="34921" w="34923">
                <a:moveTo>
                  <a:pt x="1" y="0"/>
                </a:moveTo>
                <a:lnTo>
                  <a:pt x="1" y="34921"/>
                </a:lnTo>
                <a:lnTo>
                  <a:pt x="34923" y="34921"/>
                </a:lnTo>
                <a:lnTo>
                  <a:pt x="34923" y="0"/>
                </a:lnTo>
                <a:close/>
              </a:path>
            </a:pathLst>
          </a:custGeom>
          <a:solidFill>
            <a:schemeClr val="dk1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36" name="Google Shape;1636;p29"/>
          <p:cNvSpPr/>
          <p:nvPr/>
        </p:nvSpPr>
        <p:spPr>
          <a:xfrm>
            <a:off x="5418261" y="1504351"/>
            <a:ext cx="132096" cy="132104"/>
          </a:xfrm>
          <a:custGeom>
            <a:rect b="b" l="l" r="r" t="t"/>
            <a:pathLst>
              <a:path extrusionOk="0" h="34925" w="34923">
                <a:moveTo>
                  <a:pt x="0" y="1"/>
                </a:moveTo>
                <a:lnTo>
                  <a:pt x="0" y="34924"/>
                </a:lnTo>
                <a:lnTo>
                  <a:pt x="34922" y="34924"/>
                </a:lnTo>
                <a:lnTo>
                  <a:pt x="34922" y="1"/>
                </a:lnTo>
                <a:close/>
              </a:path>
            </a:pathLst>
          </a:custGeom>
          <a:solidFill>
            <a:srgbClr val="101010"/>
          </a:solidFill>
          <a:ln cap="flat" cmpd="sng" w="9525">
            <a:solidFill>
              <a:srgbClr val="10101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37" name="Google Shape;1637;p29"/>
          <p:cNvSpPr/>
          <p:nvPr/>
        </p:nvSpPr>
        <p:spPr>
          <a:xfrm>
            <a:off x="5550341" y="1504351"/>
            <a:ext cx="132085" cy="132104"/>
          </a:xfrm>
          <a:custGeom>
            <a:rect b="b" l="l" r="r" t="t"/>
            <a:pathLst>
              <a:path extrusionOk="0" h="34925" w="34920">
                <a:moveTo>
                  <a:pt x="0" y="1"/>
                </a:moveTo>
                <a:lnTo>
                  <a:pt x="0" y="34924"/>
                </a:lnTo>
                <a:lnTo>
                  <a:pt x="34919" y="34924"/>
                </a:lnTo>
                <a:lnTo>
                  <a:pt x="34919" y="1"/>
                </a:lnTo>
                <a:close/>
              </a:path>
            </a:pathLst>
          </a:custGeom>
          <a:solidFill>
            <a:srgbClr val="101010"/>
          </a:solidFill>
          <a:ln cap="flat" cmpd="sng" w="9525">
            <a:solidFill>
              <a:srgbClr val="10101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38" name="Google Shape;1638;p29"/>
          <p:cNvSpPr/>
          <p:nvPr/>
        </p:nvSpPr>
        <p:spPr>
          <a:xfrm>
            <a:off x="5682422" y="1504351"/>
            <a:ext cx="132096" cy="132104"/>
          </a:xfrm>
          <a:custGeom>
            <a:rect b="b" l="l" r="r" t="t"/>
            <a:pathLst>
              <a:path extrusionOk="0" h="34925" w="34923">
                <a:moveTo>
                  <a:pt x="0" y="1"/>
                </a:moveTo>
                <a:lnTo>
                  <a:pt x="0" y="34924"/>
                </a:lnTo>
                <a:lnTo>
                  <a:pt x="34922" y="34924"/>
                </a:lnTo>
                <a:lnTo>
                  <a:pt x="34922" y="1"/>
                </a:lnTo>
                <a:close/>
              </a:path>
            </a:pathLst>
          </a:custGeom>
          <a:solidFill>
            <a:srgbClr val="101010"/>
          </a:solidFill>
          <a:ln cap="flat" cmpd="sng" w="9525">
            <a:solidFill>
              <a:srgbClr val="10101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39" name="Google Shape;1639;p29"/>
          <p:cNvSpPr/>
          <p:nvPr/>
        </p:nvSpPr>
        <p:spPr>
          <a:xfrm>
            <a:off x="5814527" y="1504351"/>
            <a:ext cx="132081" cy="132104"/>
          </a:xfrm>
          <a:custGeom>
            <a:rect b="b" l="l" r="r" t="t"/>
            <a:pathLst>
              <a:path extrusionOk="0" h="34925" w="34919">
                <a:moveTo>
                  <a:pt x="0" y="1"/>
                </a:moveTo>
                <a:lnTo>
                  <a:pt x="0" y="34924"/>
                </a:lnTo>
                <a:lnTo>
                  <a:pt x="34918" y="34924"/>
                </a:lnTo>
                <a:lnTo>
                  <a:pt x="34918" y="1"/>
                </a:lnTo>
                <a:close/>
              </a:path>
            </a:pathLst>
          </a:custGeom>
          <a:solidFill>
            <a:schemeClr val="dk1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40" name="Google Shape;1640;p29"/>
          <p:cNvSpPr/>
          <p:nvPr/>
        </p:nvSpPr>
        <p:spPr>
          <a:xfrm>
            <a:off x="5946604" y="1504351"/>
            <a:ext cx="132085" cy="132104"/>
          </a:xfrm>
          <a:custGeom>
            <a:rect b="b" l="l" r="r" t="t"/>
            <a:pathLst>
              <a:path extrusionOk="0" h="34925" w="34920">
                <a:moveTo>
                  <a:pt x="0" y="1"/>
                </a:moveTo>
                <a:lnTo>
                  <a:pt x="0" y="34924"/>
                </a:lnTo>
                <a:lnTo>
                  <a:pt x="34920" y="34924"/>
                </a:lnTo>
                <a:lnTo>
                  <a:pt x="34920" y="1"/>
                </a:lnTo>
                <a:close/>
              </a:path>
            </a:pathLst>
          </a:custGeom>
          <a:solidFill>
            <a:schemeClr val="dk1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41" name="Google Shape;1641;p29"/>
          <p:cNvSpPr/>
          <p:nvPr/>
        </p:nvSpPr>
        <p:spPr>
          <a:xfrm>
            <a:off x="5550353" y="1636443"/>
            <a:ext cx="132085" cy="132081"/>
          </a:xfrm>
          <a:custGeom>
            <a:rect b="b" l="l" r="r" t="t"/>
            <a:pathLst>
              <a:path extrusionOk="0" h="34919" w="34920">
                <a:moveTo>
                  <a:pt x="0" y="1"/>
                </a:moveTo>
                <a:lnTo>
                  <a:pt x="0" y="34919"/>
                </a:lnTo>
                <a:lnTo>
                  <a:pt x="34919" y="34919"/>
                </a:lnTo>
                <a:lnTo>
                  <a:pt x="34919" y="1"/>
                </a:lnTo>
                <a:close/>
              </a:path>
            </a:pathLst>
          </a:custGeom>
          <a:solidFill>
            <a:schemeClr val="dk1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42" name="Google Shape;1642;p29"/>
          <p:cNvSpPr/>
          <p:nvPr/>
        </p:nvSpPr>
        <p:spPr>
          <a:xfrm>
            <a:off x="5682434" y="1636443"/>
            <a:ext cx="132096" cy="132081"/>
          </a:xfrm>
          <a:custGeom>
            <a:rect b="b" l="l" r="r" t="t"/>
            <a:pathLst>
              <a:path extrusionOk="0" h="34919" w="34923">
                <a:moveTo>
                  <a:pt x="0" y="1"/>
                </a:moveTo>
                <a:lnTo>
                  <a:pt x="0" y="34919"/>
                </a:lnTo>
                <a:lnTo>
                  <a:pt x="34922" y="34919"/>
                </a:lnTo>
                <a:lnTo>
                  <a:pt x="34922" y="1"/>
                </a:lnTo>
                <a:close/>
              </a:path>
            </a:pathLst>
          </a:custGeom>
          <a:solidFill>
            <a:schemeClr val="dk1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43" name="Google Shape;1643;p29"/>
          <p:cNvSpPr/>
          <p:nvPr/>
        </p:nvSpPr>
        <p:spPr>
          <a:xfrm>
            <a:off x="5814527" y="1636443"/>
            <a:ext cx="132081" cy="132081"/>
          </a:xfrm>
          <a:custGeom>
            <a:rect b="b" l="l" r="r" t="t"/>
            <a:pathLst>
              <a:path extrusionOk="0" h="34919" w="34919">
                <a:moveTo>
                  <a:pt x="0" y="1"/>
                </a:moveTo>
                <a:lnTo>
                  <a:pt x="0" y="34919"/>
                </a:lnTo>
                <a:lnTo>
                  <a:pt x="34918" y="34919"/>
                </a:lnTo>
                <a:lnTo>
                  <a:pt x="34918" y="1"/>
                </a:lnTo>
                <a:close/>
              </a:path>
            </a:pathLst>
          </a:custGeom>
          <a:solidFill>
            <a:schemeClr val="dk1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44" name="Google Shape;1644;p29"/>
          <p:cNvSpPr/>
          <p:nvPr/>
        </p:nvSpPr>
        <p:spPr>
          <a:xfrm>
            <a:off x="5682434" y="1768520"/>
            <a:ext cx="132096" cy="132096"/>
          </a:xfrm>
          <a:custGeom>
            <a:rect b="b" l="l" r="r" t="t"/>
            <a:pathLst>
              <a:path extrusionOk="0" h="34923" w="34923">
                <a:moveTo>
                  <a:pt x="0" y="1"/>
                </a:moveTo>
                <a:lnTo>
                  <a:pt x="0" y="34923"/>
                </a:lnTo>
                <a:lnTo>
                  <a:pt x="34922" y="34923"/>
                </a:lnTo>
                <a:lnTo>
                  <a:pt x="34922" y="1"/>
                </a:lnTo>
                <a:close/>
              </a:path>
            </a:pathLst>
          </a:custGeom>
          <a:solidFill>
            <a:schemeClr val="dk1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45" name="Google Shape;1645;p29"/>
          <p:cNvSpPr/>
          <p:nvPr/>
        </p:nvSpPr>
        <p:spPr>
          <a:xfrm>
            <a:off x="4241786" y="1108096"/>
            <a:ext cx="132096" cy="132096"/>
          </a:xfrm>
          <a:custGeom>
            <a:rect b="b" l="l" r="r" t="t"/>
            <a:pathLst>
              <a:path extrusionOk="0" h="34923" w="34923">
                <a:moveTo>
                  <a:pt x="0" y="0"/>
                </a:moveTo>
                <a:lnTo>
                  <a:pt x="0" y="34922"/>
                </a:lnTo>
                <a:lnTo>
                  <a:pt x="34922" y="34922"/>
                </a:lnTo>
                <a:lnTo>
                  <a:pt x="34922" y="0"/>
                </a:lnTo>
                <a:close/>
              </a:path>
            </a:pathLst>
          </a:custGeom>
          <a:solidFill>
            <a:schemeClr val="accen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46" name="Google Shape;1646;p29"/>
          <p:cNvSpPr/>
          <p:nvPr/>
        </p:nvSpPr>
        <p:spPr>
          <a:xfrm>
            <a:off x="4373878" y="1108096"/>
            <a:ext cx="132085" cy="132096"/>
          </a:xfrm>
          <a:custGeom>
            <a:rect b="b" l="l" r="r" t="t"/>
            <a:pathLst>
              <a:path extrusionOk="0" h="34923" w="34920">
                <a:moveTo>
                  <a:pt x="0" y="0"/>
                </a:moveTo>
                <a:lnTo>
                  <a:pt x="0" y="34922"/>
                </a:lnTo>
                <a:lnTo>
                  <a:pt x="34919" y="34922"/>
                </a:lnTo>
                <a:lnTo>
                  <a:pt x="34919" y="0"/>
                </a:lnTo>
                <a:close/>
              </a:path>
            </a:pathLst>
          </a:custGeom>
          <a:solidFill>
            <a:schemeClr val="accen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47" name="Google Shape;1647;p29"/>
          <p:cNvSpPr/>
          <p:nvPr/>
        </p:nvSpPr>
        <p:spPr>
          <a:xfrm>
            <a:off x="4638052" y="1108096"/>
            <a:ext cx="132081" cy="132096"/>
          </a:xfrm>
          <a:custGeom>
            <a:rect b="b" l="l" r="r" t="t"/>
            <a:pathLst>
              <a:path extrusionOk="0" h="34923" w="34919">
                <a:moveTo>
                  <a:pt x="0" y="0"/>
                </a:moveTo>
                <a:lnTo>
                  <a:pt x="0" y="34922"/>
                </a:lnTo>
                <a:lnTo>
                  <a:pt x="34918" y="34922"/>
                </a:lnTo>
                <a:lnTo>
                  <a:pt x="34918" y="0"/>
                </a:lnTo>
                <a:close/>
              </a:path>
            </a:pathLst>
          </a:cu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48" name="Google Shape;1648;p29"/>
          <p:cNvSpPr/>
          <p:nvPr/>
        </p:nvSpPr>
        <p:spPr>
          <a:xfrm>
            <a:off x="4770129" y="1108096"/>
            <a:ext cx="132085" cy="132096"/>
          </a:xfrm>
          <a:custGeom>
            <a:rect b="b" l="l" r="r" t="t"/>
            <a:pathLst>
              <a:path extrusionOk="0" h="34923" w="34920">
                <a:moveTo>
                  <a:pt x="0" y="0"/>
                </a:moveTo>
                <a:lnTo>
                  <a:pt x="0" y="34922"/>
                </a:lnTo>
                <a:lnTo>
                  <a:pt x="34920" y="34922"/>
                </a:lnTo>
                <a:lnTo>
                  <a:pt x="34920" y="0"/>
                </a:lnTo>
                <a:close/>
              </a:path>
            </a:pathLst>
          </a:cu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49" name="Google Shape;1649;p29"/>
          <p:cNvSpPr/>
          <p:nvPr/>
        </p:nvSpPr>
        <p:spPr>
          <a:xfrm>
            <a:off x="4109693" y="1240188"/>
            <a:ext cx="132096" cy="132074"/>
          </a:xfrm>
          <a:custGeom>
            <a:rect b="b" l="l" r="r" t="t"/>
            <a:pathLst>
              <a:path extrusionOk="0" h="34917" w="34923">
                <a:moveTo>
                  <a:pt x="0" y="0"/>
                </a:moveTo>
                <a:lnTo>
                  <a:pt x="0" y="34917"/>
                </a:lnTo>
                <a:lnTo>
                  <a:pt x="34922" y="34917"/>
                </a:lnTo>
                <a:lnTo>
                  <a:pt x="34922" y="0"/>
                </a:lnTo>
                <a:close/>
              </a:path>
            </a:pathLst>
          </a:custGeom>
          <a:solidFill>
            <a:schemeClr val="accen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0" name="Google Shape;1650;p29"/>
          <p:cNvSpPr/>
          <p:nvPr/>
        </p:nvSpPr>
        <p:spPr>
          <a:xfrm>
            <a:off x="4241786" y="1240188"/>
            <a:ext cx="132096" cy="132074"/>
          </a:xfrm>
          <a:custGeom>
            <a:rect b="b" l="l" r="r" t="t"/>
            <a:pathLst>
              <a:path extrusionOk="0" h="34917" w="34923">
                <a:moveTo>
                  <a:pt x="0" y="0"/>
                </a:moveTo>
                <a:lnTo>
                  <a:pt x="0" y="34917"/>
                </a:lnTo>
                <a:lnTo>
                  <a:pt x="34922" y="34917"/>
                </a:lnTo>
                <a:lnTo>
                  <a:pt x="34922" y="0"/>
                </a:lnTo>
                <a:close/>
              </a:path>
            </a:pathLst>
          </a:custGeom>
          <a:solidFill>
            <a:srgbClr val="FFF2CC"/>
          </a:solidFill>
          <a:ln cap="flat" cmpd="sng" w="9525">
            <a:solidFill>
              <a:srgbClr val="FFF2CC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1" name="Google Shape;1651;p29"/>
          <p:cNvSpPr/>
          <p:nvPr/>
        </p:nvSpPr>
        <p:spPr>
          <a:xfrm>
            <a:off x="4373878" y="1240188"/>
            <a:ext cx="132085" cy="132074"/>
          </a:xfrm>
          <a:custGeom>
            <a:rect b="b" l="l" r="r" t="t"/>
            <a:pathLst>
              <a:path extrusionOk="0" h="34917" w="34920">
                <a:moveTo>
                  <a:pt x="0" y="0"/>
                </a:moveTo>
                <a:lnTo>
                  <a:pt x="0" y="34917"/>
                </a:lnTo>
                <a:lnTo>
                  <a:pt x="34919" y="34917"/>
                </a:lnTo>
                <a:lnTo>
                  <a:pt x="34919" y="0"/>
                </a:lnTo>
                <a:close/>
              </a:path>
            </a:pathLst>
          </a:custGeom>
          <a:solidFill>
            <a:schemeClr val="accent4"/>
          </a:solidFill>
          <a:ln cap="flat" cmpd="sng" w="9525">
            <a:solidFill>
              <a:schemeClr val="accent4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2" name="Google Shape;1652;p29"/>
          <p:cNvSpPr/>
          <p:nvPr/>
        </p:nvSpPr>
        <p:spPr>
          <a:xfrm>
            <a:off x="4505947" y="1240188"/>
            <a:ext cx="132096" cy="132074"/>
          </a:xfrm>
          <a:custGeom>
            <a:rect b="b" l="l" r="r" t="t"/>
            <a:pathLst>
              <a:path extrusionOk="0" h="34917" w="34923">
                <a:moveTo>
                  <a:pt x="0" y="0"/>
                </a:moveTo>
                <a:lnTo>
                  <a:pt x="0" y="34917"/>
                </a:lnTo>
                <a:lnTo>
                  <a:pt x="34922" y="34917"/>
                </a:lnTo>
                <a:lnTo>
                  <a:pt x="34922" y="0"/>
                </a:lnTo>
                <a:close/>
              </a:path>
            </a:pathLst>
          </a:custGeom>
          <a:solidFill>
            <a:schemeClr val="accen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3" name="Google Shape;1653;p29"/>
          <p:cNvSpPr/>
          <p:nvPr/>
        </p:nvSpPr>
        <p:spPr>
          <a:xfrm>
            <a:off x="4638040" y="1240188"/>
            <a:ext cx="132081" cy="132074"/>
          </a:xfrm>
          <a:custGeom>
            <a:rect b="b" l="l" r="r" t="t"/>
            <a:pathLst>
              <a:path extrusionOk="0" h="34917" w="34919">
                <a:moveTo>
                  <a:pt x="0" y="0"/>
                </a:moveTo>
                <a:lnTo>
                  <a:pt x="0" y="34917"/>
                </a:lnTo>
                <a:lnTo>
                  <a:pt x="34918" y="34917"/>
                </a:lnTo>
                <a:lnTo>
                  <a:pt x="34918" y="0"/>
                </a:lnTo>
                <a:close/>
              </a:path>
            </a:pathLst>
          </a:custGeom>
          <a:solidFill>
            <a:schemeClr val="accen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4" name="Google Shape;1654;p29"/>
          <p:cNvSpPr/>
          <p:nvPr/>
        </p:nvSpPr>
        <p:spPr>
          <a:xfrm>
            <a:off x="4770129" y="1240188"/>
            <a:ext cx="132085" cy="132074"/>
          </a:xfrm>
          <a:custGeom>
            <a:rect b="b" l="l" r="r" t="t"/>
            <a:pathLst>
              <a:path extrusionOk="0" h="34917" w="34920">
                <a:moveTo>
                  <a:pt x="0" y="0"/>
                </a:moveTo>
                <a:lnTo>
                  <a:pt x="0" y="34917"/>
                </a:lnTo>
                <a:lnTo>
                  <a:pt x="34920" y="34917"/>
                </a:lnTo>
                <a:lnTo>
                  <a:pt x="34920" y="0"/>
                </a:lnTo>
                <a:close/>
              </a:path>
            </a:pathLst>
          </a:cu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5" name="Google Shape;1655;p29"/>
          <p:cNvSpPr/>
          <p:nvPr/>
        </p:nvSpPr>
        <p:spPr>
          <a:xfrm>
            <a:off x="4902210" y="1240188"/>
            <a:ext cx="132096" cy="132074"/>
          </a:xfrm>
          <a:custGeom>
            <a:rect b="b" l="l" r="r" t="t"/>
            <a:pathLst>
              <a:path extrusionOk="0" h="34917" w="34923">
                <a:moveTo>
                  <a:pt x="1" y="0"/>
                </a:moveTo>
                <a:lnTo>
                  <a:pt x="1" y="34917"/>
                </a:lnTo>
                <a:lnTo>
                  <a:pt x="34923" y="34917"/>
                </a:lnTo>
                <a:lnTo>
                  <a:pt x="34923" y="0"/>
                </a:lnTo>
                <a:close/>
              </a:path>
            </a:pathLst>
          </a:cu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6" name="Google Shape;1656;p29"/>
          <p:cNvSpPr/>
          <p:nvPr/>
        </p:nvSpPr>
        <p:spPr>
          <a:xfrm>
            <a:off x="4109693" y="1372266"/>
            <a:ext cx="132096" cy="132089"/>
          </a:xfrm>
          <a:custGeom>
            <a:rect b="b" l="l" r="r" t="t"/>
            <a:pathLst>
              <a:path extrusionOk="0" h="34921" w="34923">
                <a:moveTo>
                  <a:pt x="0" y="0"/>
                </a:moveTo>
                <a:lnTo>
                  <a:pt x="0" y="34921"/>
                </a:lnTo>
                <a:lnTo>
                  <a:pt x="34922" y="34921"/>
                </a:lnTo>
                <a:lnTo>
                  <a:pt x="34922" y="0"/>
                </a:lnTo>
                <a:close/>
              </a:path>
            </a:pathLst>
          </a:custGeom>
          <a:solidFill>
            <a:schemeClr val="accen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7" name="Google Shape;1657;p29"/>
          <p:cNvSpPr/>
          <p:nvPr/>
        </p:nvSpPr>
        <p:spPr>
          <a:xfrm>
            <a:off x="4241786" y="1372266"/>
            <a:ext cx="132096" cy="132089"/>
          </a:xfrm>
          <a:custGeom>
            <a:rect b="b" l="l" r="r" t="t"/>
            <a:pathLst>
              <a:path extrusionOk="0" h="34921" w="34923">
                <a:moveTo>
                  <a:pt x="0" y="0"/>
                </a:moveTo>
                <a:lnTo>
                  <a:pt x="0" y="34921"/>
                </a:lnTo>
                <a:lnTo>
                  <a:pt x="34922" y="34921"/>
                </a:lnTo>
                <a:lnTo>
                  <a:pt x="34922" y="0"/>
                </a:lnTo>
                <a:close/>
              </a:path>
            </a:pathLst>
          </a:custGeom>
          <a:solidFill>
            <a:schemeClr val="accent4"/>
          </a:solidFill>
          <a:ln cap="flat" cmpd="sng" w="9525">
            <a:solidFill>
              <a:schemeClr val="accent4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8" name="Google Shape;1658;p29"/>
          <p:cNvSpPr/>
          <p:nvPr/>
        </p:nvSpPr>
        <p:spPr>
          <a:xfrm>
            <a:off x="4373878" y="1372266"/>
            <a:ext cx="132085" cy="132089"/>
          </a:xfrm>
          <a:custGeom>
            <a:rect b="b" l="l" r="r" t="t"/>
            <a:pathLst>
              <a:path extrusionOk="0" h="34921" w="34920">
                <a:moveTo>
                  <a:pt x="0" y="0"/>
                </a:moveTo>
                <a:lnTo>
                  <a:pt x="0" y="34921"/>
                </a:lnTo>
                <a:lnTo>
                  <a:pt x="34919" y="34921"/>
                </a:lnTo>
                <a:lnTo>
                  <a:pt x="34919" y="0"/>
                </a:lnTo>
                <a:close/>
              </a:path>
            </a:pathLst>
          </a:custGeom>
          <a:solidFill>
            <a:schemeClr val="accent4"/>
          </a:solidFill>
          <a:ln cap="flat" cmpd="sng" w="9525">
            <a:solidFill>
              <a:schemeClr val="accent4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9" name="Google Shape;1659;p29"/>
          <p:cNvSpPr/>
          <p:nvPr/>
        </p:nvSpPr>
        <p:spPr>
          <a:xfrm>
            <a:off x="4505947" y="1372266"/>
            <a:ext cx="132096" cy="132089"/>
          </a:xfrm>
          <a:custGeom>
            <a:rect b="b" l="l" r="r" t="t"/>
            <a:pathLst>
              <a:path extrusionOk="0" h="34921" w="34923">
                <a:moveTo>
                  <a:pt x="0" y="0"/>
                </a:moveTo>
                <a:lnTo>
                  <a:pt x="0" y="34921"/>
                </a:lnTo>
                <a:lnTo>
                  <a:pt x="34922" y="34921"/>
                </a:lnTo>
                <a:lnTo>
                  <a:pt x="34922" y="0"/>
                </a:lnTo>
                <a:close/>
              </a:path>
            </a:pathLst>
          </a:custGeom>
          <a:solidFill>
            <a:schemeClr val="accen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60" name="Google Shape;1660;p29"/>
          <p:cNvSpPr/>
          <p:nvPr/>
        </p:nvSpPr>
        <p:spPr>
          <a:xfrm>
            <a:off x="4638040" y="1372266"/>
            <a:ext cx="132081" cy="132089"/>
          </a:xfrm>
          <a:custGeom>
            <a:rect b="b" l="l" r="r" t="t"/>
            <a:pathLst>
              <a:path extrusionOk="0" h="34921" w="34919">
                <a:moveTo>
                  <a:pt x="0" y="0"/>
                </a:moveTo>
                <a:lnTo>
                  <a:pt x="0" y="34921"/>
                </a:lnTo>
                <a:lnTo>
                  <a:pt x="34918" y="34921"/>
                </a:lnTo>
                <a:lnTo>
                  <a:pt x="34918" y="0"/>
                </a:lnTo>
                <a:close/>
              </a:path>
            </a:pathLst>
          </a:custGeom>
          <a:solidFill>
            <a:schemeClr val="accen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61" name="Google Shape;1661;p29"/>
          <p:cNvSpPr/>
          <p:nvPr/>
        </p:nvSpPr>
        <p:spPr>
          <a:xfrm>
            <a:off x="4770129" y="1372266"/>
            <a:ext cx="132085" cy="132089"/>
          </a:xfrm>
          <a:custGeom>
            <a:rect b="b" l="l" r="r" t="t"/>
            <a:pathLst>
              <a:path extrusionOk="0" h="34921" w="34920">
                <a:moveTo>
                  <a:pt x="0" y="0"/>
                </a:moveTo>
                <a:lnTo>
                  <a:pt x="0" y="34921"/>
                </a:lnTo>
                <a:lnTo>
                  <a:pt x="34920" y="34921"/>
                </a:lnTo>
                <a:lnTo>
                  <a:pt x="34920" y="0"/>
                </a:lnTo>
                <a:close/>
              </a:path>
            </a:pathLst>
          </a:cu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62" name="Google Shape;1662;p29"/>
          <p:cNvSpPr/>
          <p:nvPr/>
        </p:nvSpPr>
        <p:spPr>
          <a:xfrm>
            <a:off x="4902210" y="1372266"/>
            <a:ext cx="132096" cy="132089"/>
          </a:xfrm>
          <a:custGeom>
            <a:rect b="b" l="l" r="r" t="t"/>
            <a:pathLst>
              <a:path extrusionOk="0" h="34921" w="34923">
                <a:moveTo>
                  <a:pt x="1" y="0"/>
                </a:moveTo>
                <a:lnTo>
                  <a:pt x="1" y="34921"/>
                </a:lnTo>
                <a:lnTo>
                  <a:pt x="34923" y="34921"/>
                </a:lnTo>
                <a:lnTo>
                  <a:pt x="34923" y="0"/>
                </a:lnTo>
                <a:close/>
              </a:path>
            </a:pathLst>
          </a:cu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63" name="Google Shape;1663;p29"/>
          <p:cNvSpPr/>
          <p:nvPr/>
        </p:nvSpPr>
        <p:spPr>
          <a:xfrm>
            <a:off x="4241786" y="1504351"/>
            <a:ext cx="132096" cy="132104"/>
          </a:xfrm>
          <a:custGeom>
            <a:rect b="b" l="l" r="r" t="t"/>
            <a:pathLst>
              <a:path extrusionOk="0" h="34925" w="34923">
                <a:moveTo>
                  <a:pt x="0" y="1"/>
                </a:moveTo>
                <a:lnTo>
                  <a:pt x="0" y="34924"/>
                </a:lnTo>
                <a:lnTo>
                  <a:pt x="34922" y="34924"/>
                </a:lnTo>
                <a:lnTo>
                  <a:pt x="34922" y="1"/>
                </a:lnTo>
                <a:close/>
              </a:path>
            </a:pathLst>
          </a:custGeom>
          <a:solidFill>
            <a:schemeClr val="accen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64" name="Google Shape;1664;p29"/>
          <p:cNvSpPr/>
          <p:nvPr/>
        </p:nvSpPr>
        <p:spPr>
          <a:xfrm>
            <a:off x="4373866" y="1504351"/>
            <a:ext cx="132085" cy="132104"/>
          </a:xfrm>
          <a:custGeom>
            <a:rect b="b" l="l" r="r" t="t"/>
            <a:pathLst>
              <a:path extrusionOk="0" h="34925" w="34920">
                <a:moveTo>
                  <a:pt x="0" y="1"/>
                </a:moveTo>
                <a:lnTo>
                  <a:pt x="0" y="34924"/>
                </a:lnTo>
                <a:lnTo>
                  <a:pt x="34919" y="34924"/>
                </a:lnTo>
                <a:lnTo>
                  <a:pt x="34919" y="1"/>
                </a:lnTo>
                <a:close/>
              </a:path>
            </a:pathLst>
          </a:custGeom>
          <a:solidFill>
            <a:schemeClr val="accen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65" name="Google Shape;1665;p29"/>
          <p:cNvSpPr/>
          <p:nvPr/>
        </p:nvSpPr>
        <p:spPr>
          <a:xfrm>
            <a:off x="4505947" y="1504351"/>
            <a:ext cx="132096" cy="132104"/>
          </a:xfrm>
          <a:custGeom>
            <a:rect b="b" l="l" r="r" t="t"/>
            <a:pathLst>
              <a:path extrusionOk="0" h="34925" w="34923">
                <a:moveTo>
                  <a:pt x="0" y="1"/>
                </a:moveTo>
                <a:lnTo>
                  <a:pt x="0" y="34924"/>
                </a:lnTo>
                <a:lnTo>
                  <a:pt x="34922" y="34924"/>
                </a:lnTo>
                <a:lnTo>
                  <a:pt x="34922" y="1"/>
                </a:lnTo>
                <a:close/>
              </a:path>
            </a:pathLst>
          </a:custGeom>
          <a:solidFill>
            <a:schemeClr val="accen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66" name="Google Shape;1666;p29"/>
          <p:cNvSpPr/>
          <p:nvPr/>
        </p:nvSpPr>
        <p:spPr>
          <a:xfrm>
            <a:off x="4638052" y="1504351"/>
            <a:ext cx="132081" cy="132104"/>
          </a:xfrm>
          <a:custGeom>
            <a:rect b="b" l="l" r="r" t="t"/>
            <a:pathLst>
              <a:path extrusionOk="0" h="34925" w="34919">
                <a:moveTo>
                  <a:pt x="0" y="1"/>
                </a:moveTo>
                <a:lnTo>
                  <a:pt x="0" y="34924"/>
                </a:lnTo>
                <a:lnTo>
                  <a:pt x="34918" y="34924"/>
                </a:lnTo>
                <a:lnTo>
                  <a:pt x="34918" y="1"/>
                </a:lnTo>
                <a:close/>
              </a:path>
            </a:pathLst>
          </a:cu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67" name="Google Shape;1667;p29"/>
          <p:cNvSpPr/>
          <p:nvPr/>
        </p:nvSpPr>
        <p:spPr>
          <a:xfrm>
            <a:off x="4770129" y="1504351"/>
            <a:ext cx="132085" cy="132104"/>
          </a:xfrm>
          <a:custGeom>
            <a:rect b="b" l="l" r="r" t="t"/>
            <a:pathLst>
              <a:path extrusionOk="0" h="34925" w="34920">
                <a:moveTo>
                  <a:pt x="0" y="1"/>
                </a:moveTo>
                <a:lnTo>
                  <a:pt x="0" y="34924"/>
                </a:lnTo>
                <a:lnTo>
                  <a:pt x="34920" y="34924"/>
                </a:lnTo>
                <a:lnTo>
                  <a:pt x="34920" y="1"/>
                </a:lnTo>
                <a:close/>
              </a:path>
            </a:pathLst>
          </a:cu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68" name="Google Shape;1668;p29"/>
          <p:cNvSpPr/>
          <p:nvPr/>
        </p:nvSpPr>
        <p:spPr>
          <a:xfrm>
            <a:off x="4373878" y="1636443"/>
            <a:ext cx="132085" cy="132081"/>
          </a:xfrm>
          <a:custGeom>
            <a:rect b="b" l="l" r="r" t="t"/>
            <a:pathLst>
              <a:path extrusionOk="0" h="34919" w="34920">
                <a:moveTo>
                  <a:pt x="0" y="1"/>
                </a:moveTo>
                <a:lnTo>
                  <a:pt x="0" y="34919"/>
                </a:lnTo>
                <a:lnTo>
                  <a:pt x="34919" y="34919"/>
                </a:lnTo>
                <a:lnTo>
                  <a:pt x="34919" y="1"/>
                </a:lnTo>
                <a:close/>
              </a:path>
            </a:pathLst>
          </a:cu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69" name="Google Shape;1669;p29"/>
          <p:cNvSpPr/>
          <p:nvPr/>
        </p:nvSpPr>
        <p:spPr>
          <a:xfrm>
            <a:off x="4505959" y="1636443"/>
            <a:ext cx="132096" cy="132081"/>
          </a:xfrm>
          <a:custGeom>
            <a:rect b="b" l="l" r="r" t="t"/>
            <a:pathLst>
              <a:path extrusionOk="0" h="34919" w="34923">
                <a:moveTo>
                  <a:pt x="0" y="1"/>
                </a:moveTo>
                <a:lnTo>
                  <a:pt x="0" y="34919"/>
                </a:lnTo>
                <a:lnTo>
                  <a:pt x="34922" y="34919"/>
                </a:lnTo>
                <a:lnTo>
                  <a:pt x="34922" y="1"/>
                </a:lnTo>
                <a:close/>
              </a:path>
            </a:pathLst>
          </a:cu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70" name="Google Shape;1670;p29"/>
          <p:cNvSpPr/>
          <p:nvPr/>
        </p:nvSpPr>
        <p:spPr>
          <a:xfrm>
            <a:off x="4638052" y="1636443"/>
            <a:ext cx="132081" cy="132081"/>
          </a:xfrm>
          <a:custGeom>
            <a:rect b="b" l="l" r="r" t="t"/>
            <a:pathLst>
              <a:path extrusionOk="0" h="34919" w="34919">
                <a:moveTo>
                  <a:pt x="0" y="1"/>
                </a:moveTo>
                <a:lnTo>
                  <a:pt x="0" y="34919"/>
                </a:lnTo>
                <a:lnTo>
                  <a:pt x="34918" y="34919"/>
                </a:lnTo>
                <a:lnTo>
                  <a:pt x="34918" y="1"/>
                </a:lnTo>
                <a:close/>
              </a:path>
            </a:pathLst>
          </a:cu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71" name="Google Shape;1671;p29"/>
          <p:cNvSpPr/>
          <p:nvPr/>
        </p:nvSpPr>
        <p:spPr>
          <a:xfrm>
            <a:off x="4505959" y="1768520"/>
            <a:ext cx="132096" cy="132096"/>
          </a:xfrm>
          <a:custGeom>
            <a:rect b="b" l="l" r="r" t="t"/>
            <a:pathLst>
              <a:path extrusionOk="0" h="34923" w="34923">
                <a:moveTo>
                  <a:pt x="0" y="1"/>
                </a:moveTo>
                <a:lnTo>
                  <a:pt x="0" y="34923"/>
                </a:lnTo>
                <a:lnTo>
                  <a:pt x="34922" y="34923"/>
                </a:lnTo>
                <a:lnTo>
                  <a:pt x="34922" y="1"/>
                </a:lnTo>
                <a:close/>
              </a:path>
            </a:pathLst>
          </a:cu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72" name="Google Shape;1672;p29"/>
          <p:cNvGrpSpPr/>
          <p:nvPr/>
        </p:nvGrpSpPr>
        <p:grpSpPr>
          <a:xfrm>
            <a:off x="4081776" y="-412075"/>
            <a:ext cx="1064123" cy="1363025"/>
            <a:chOff x="5224776" y="-31075"/>
            <a:chExt cx="1064123" cy="1363025"/>
          </a:xfrm>
        </p:grpSpPr>
        <p:grpSp>
          <p:nvGrpSpPr>
            <p:cNvPr id="1673" name="Google Shape;1673;p29"/>
            <p:cNvGrpSpPr/>
            <p:nvPr/>
          </p:nvGrpSpPr>
          <p:grpSpPr>
            <a:xfrm>
              <a:off x="5261801" y="-31075"/>
              <a:ext cx="999296" cy="1363025"/>
              <a:chOff x="5261801" y="-31075"/>
              <a:chExt cx="999296" cy="1363025"/>
            </a:xfrm>
          </p:grpSpPr>
          <p:cxnSp>
            <p:nvCxnSpPr>
              <p:cNvPr id="1674" name="Google Shape;1674;p29"/>
              <p:cNvCxnSpPr/>
              <p:nvPr/>
            </p:nvCxnSpPr>
            <p:spPr>
              <a:xfrm rot="5400000">
                <a:off x="4862550" y="489450"/>
                <a:ext cx="1255800" cy="276900"/>
              </a:xfrm>
              <a:prstGeom prst="bentConnector3">
                <a:avLst>
                  <a:gd fmla="val 50000" name="adj1"/>
                </a:avLst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675" name="Google Shape;1675;p29"/>
              <p:cNvCxnSpPr/>
              <p:nvPr/>
            </p:nvCxnSpPr>
            <p:spPr>
              <a:xfrm rot="5400000">
                <a:off x="4890150" y="508750"/>
                <a:ext cx="1351200" cy="295200"/>
              </a:xfrm>
              <a:prstGeom prst="bentConnector3">
                <a:avLst>
                  <a:gd fmla="val 53676" name="adj1"/>
                </a:avLst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676" name="Google Shape;1676;p29"/>
              <p:cNvCxnSpPr/>
              <p:nvPr/>
            </p:nvCxnSpPr>
            <p:spPr>
              <a:xfrm flipH="1" rot="-5400000">
                <a:off x="5404200" y="489450"/>
                <a:ext cx="1255800" cy="276900"/>
              </a:xfrm>
              <a:prstGeom prst="bentConnector3">
                <a:avLst>
                  <a:gd fmla="val 50000" name="adj1"/>
                </a:avLst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677" name="Google Shape;1677;p29"/>
              <p:cNvCxnSpPr/>
              <p:nvPr/>
            </p:nvCxnSpPr>
            <p:spPr>
              <a:xfrm flipH="1" rot="-5400000">
                <a:off x="5279225" y="506675"/>
                <a:ext cx="1362900" cy="287400"/>
              </a:xfrm>
              <a:prstGeom prst="bentConnector3">
                <a:avLst>
                  <a:gd fmla="val 54083" name="adj1"/>
                </a:avLst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678" name="Google Shape;1678;p29"/>
              <p:cNvCxnSpPr/>
              <p:nvPr/>
            </p:nvCxnSpPr>
            <p:spPr>
              <a:xfrm>
                <a:off x="6186997" y="863925"/>
                <a:ext cx="74100" cy="0"/>
              </a:xfrm>
              <a:prstGeom prst="straightConnector1">
                <a:avLst/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679" name="Google Shape;1679;p29"/>
              <p:cNvCxnSpPr/>
              <p:nvPr/>
            </p:nvCxnSpPr>
            <p:spPr>
              <a:xfrm rot="10800000">
                <a:off x="6259896" y="532924"/>
                <a:ext cx="0" cy="338400"/>
              </a:xfrm>
              <a:prstGeom prst="straightConnector1">
                <a:avLst/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680" name="Google Shape;1680;p29"/>
              <p:cNvCxnSpPr/>
              <p:nvPr/>
            </p:nvCxnSpPr>
            <p:spPr>
              <a:xfrm rot="10800000">
                <a:off x="6031486" y="710600"/>
                <a:ext cx="0" cy="414300"/>
              </a:xfrm>
              <a:prstGeom prst="straightConnector1">
                <a:avLst/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681" name="Google Shape;1681;p29"/>
              <p:cNvCxnSpPr/>
              <p:nvPr/>
            </p:nvCxnSpPr>
            <p:spPr>
              <a:xfrm rot="10800000">
                <a:off x="5498740" y="720900"/>
                <a:ext cx="0" cy="396600"/>
              </a:xfrm>
              <a:prstGeom prst="straightConnector1">
                <a:avLst/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682" name="Google Shape;1682;p29"/>
              <p:cNvCxnSpPr/>
              <p:nvPr/>
            </p:nvCxnSpPr>
            <p:spPr>
              <a:xfrm>
                <a:off x="5972375" y="542325"/>
                <a:ext cx="288600" cy="0"/>
              </a:xfrm>
              <a:prstGeom prst="straightConnector1">
                <a:avLst/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683" name="Google Shape;1683;p29"/>
              <p:cNvCxnSpPr/>
              <p:nvPr/>
            </p:nvCxnSpPr>
            <p:spPr>
              <a:xfrm rot="10800000">
                <a:off x="5987697" y="-14876"/>
                <a:ext cx="0" cy="547800"/>
              </a:xfrm>
              <a:prstGeom prst="straightConnector1">
                <a:avLst/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grpSp>
            <p:nvGrpSpPr>
              <p:cNvPr id="1684" name="Google Shape;1684;p29"/>
              <p:cNvGrpSpPr/>
              <p:nvPr/>
            </p:nvGrpSpPr>
            <p:grpSpPr>
              <a:xfrm flipH="1">
                <a:off x="5261801" y="-23420"/>
                <a:ext cx="288722" cy="886200"/>
                <a:chOff x="6124775" y="137524"/>
                <a:chExt cx="288722" cy="886200"/>
              </a:xfrm>
            </p:grpSpPr>
            <p:cxnSp>
              <p:nvCxnSpPr>
                <p:cNvPr id="1685" name="Google Shape;1685;p29"/>
                <p:cNvCxnSpPr/>
                <p:nvPr/>
              </p:nvCxnSpPr>
              <p:spPr>
                <a:xfrm>
                  <a:off x="6339397" y="1016325"/>
                  <a:ext cx="74100" cy="0"/>
                </a:xfrm>
                <a:prstGeom prst="straightConnector1">
                  <a:avLst/>
                </a:prstGeom>
                <a:noFill/>
                <a:ln cap="flat" cmpd="sng" w="28575">
                  <a:solidFill>
                    <a:schemeClr val="dk1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  <p:cxnSp>
              <p:nvCxnSpPr>
                <p:cNvPr id="1686" name="Google Shape;1686;p29"/>
                <p:cNvCxnSpPr/>
                <p:nvPr/>
              </p:nvCxnSpPr>
              <p:spPr>
                <a:xfrm rot="10800000">
                  <a:off x="6412296" y="685324"/>
                  <a:ext cx="0" cy="338400"/>
                </a:xfrm>
                <a:prstGeom prst="straightConnector1">
                  <a:avLst/>
                </a:prstGeom>
                <a:noFill/>
                <a:ln cap="flat" cmpd="sng" w="28575">
                  <a:solidFill>
                    <a:schemeClr val="dk1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  <p:cxnSp>
              <p:nvCxnSpPr>
                <p:cNvPr id="1687" name="Google Shape;1687;p29"/>
                <p:cNvCxnSpPr/>
                <p:nvPr/>
              </p:nvCxnSpPr>
              <p:spPr>
                <a:xfrm>
                  <a:off x="6124775" y="694725"/>
                  <a:ext cx="288600" cy="0"/>
                </a:xfrm>
                <a:prstGeom prst="straightConnector1">
                  <a:avLst/>
                </a:prstGeom>
                <a:noFill/>
                <a:ln cap="flat" cmpd="sng" w="28575">
                  <a:solidFill>
                    <a:schemeClr val="dk1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  <p:cxnSp>
              <p:nvCxnSpPr>
                <p:cNvPr id="1688" name="Google Shape;1688;p29"/>
                <p:cNvCxnSpPr/>
                <p:nvPr/>
              </p:nvCxnSpPr>
              <p:spPr>
                <a:xfrm rot="10800000">
                  <a:off x="6140097" y="137524"/>
                  <a:ext cx="0" cy="547800"/>
                </a:xfrm>
                <a:prstGeom prst="straightConnector1">
                  <a:avLst/>
                </a:prstGeom>
                <a:noFill/>
                <a:ln cap="flat" cmpd="sng" w="28575">
                  <a:solidFill>
                    <a:schemeClr val="dk1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</p:grpSp>
        </p:grpSp>
        <p:grpSp>
          <p:nvGrpSpPr>
            <p:cNvPr id="1689" name="Google Shape;1689;p29"/>
            <p:cNvGrpSpPr/>
            <p:nvPr/>
          </p:nvGrpSpPr>
          <p:grpSpPr>
            <a:xfrm>
              <a:off x="5224776" y="495847"/>
              <a:ext cx="1064123" cy="391214"/>
              <a:chOff x="5224776" y="495847"/>
              <a:chExt cx="1064123" cy="391214"/>
            </a:xfrm>
          </p:grpSpPr>
          <p:sp>
            <p:nvSpPr>
              <p:cNvPr id="1690" name="Google Shape;1690;p29"/>
              <p:cNvSpPr/>
              <p:nvPr/>
            </p:nvSpPr>
            <p:spPr>
              <a:xfrm>
                <a:off x="5239578" y="503248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1" name="Google Shape;1691;p29"/>
              <p:cNvSpPr/>
              <p:nvPr/>
            </p:nvSpPr>
            <p:spPr>
              <a:xfrm>
                <a:off x="5502989" y="495847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2" name="Google Shape;1692;p29"/>
              <p:cNvSpPr/>
              <p:nvPr/>
            </p:nvSpPr>
            <p:spPr>
              <a:xfrm>
                <a:off x="5323179" y="594249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3" name="Google Shape;1693;p29"/>
              <p:cNvSpPr/>
              <p:nvPr/>
            </p:nvSpPr>
            <p:spPr>
              <a:xfrm>
                <a:off x="5672383" y="670449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4" name="Google Shape;1694;p29"/>
              <p:cNvSpPr/>
              <p:nvPr/>
            </p:nvSpPr>
            <p:spPr>
              <a:xfrm>
                <a:off x="5468178" y="677850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5" name="Google Shape;1695;p29"/>
              <p:cNvSpPr/>
              <p:nvPr/>
            </p:nvSpPr>
            <p:spPr>
              <a:xfrm>
                <a:off x="5384577" y="677850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6" name="Google Shape;1696;p29"/>
              <p:cNvSpPr/>
              <p:nvPr/>
            </p:nvSpPr>
            <p:spPr>
              <a:xfrm>
                <a:off x="5224776" y="824760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7" name="Google Shape;1697;p29"/>
              <p:cNvSpPr/>
              <p:nvPr/>
            </p:nvSpPr>
            <p:spPr>
              <a:xfrm>
                <a:off x="5787779" y="670449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8" name="Google Shape;1698;p29"/>
              <p:cNvSpPr/>
              <p:nvPr/>
            </p:nvSpPr>
            <p:spPr>
              <a:xfrm>
                <a:off x="5863979" y="586849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9" name="Google Shape;1699;p29"/>
              <p:cNvSpPr/>
              <p:nvPr/>
            </p:nvSpPr>
            <p:spPr>
              <a:xfrm>
                <a:off x="5994177" y="675657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0" name="Google Shape;1700;p29"/>
              <p:cNvSpPr/>
              <p:nvPr/>
            </p:nvSpPr>
            <p:spPr>
              <a:xfrm>
                <a:off x="6070377" y="677850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1" name="Google Shape;1701;p29"/>
              <p:cNvSpPr/>
              <p:nvPr/>
            </p:nvSpPr>
            <p:spPr>
              <a:xfrm>
                <a:off x="6222777" y="518049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2" name="Google Shape;1702;p29"/>
              <p:cNvSpPr/>
              <p:nvPr/>
            </p:nvSpPr>
            <p:spPr>
              <a:xfrm>
                <a:off x="6234000" y="822849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3" name="Google Shape;1703;p29"/>
              <p:cNvSpPr/>
              <p:nvPr/>
            </p:nvSpPr>
            <p:spPr>
              <a:xfrm>
                <a:off x="5957174" y="503248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4" name="Google Shape;1704;p29"/>
              <p:cNvSpPr/>
              <p:nvPr/>
            </p:nvSpPr>
            <p:spPr>
              <a:xfrm>
                <a:off x="6139137" y="605472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5" name="Google Shape;1705;p29"/>
              <p:cNvSpPr/>
              <p:nvPr/>
            </p:nvSpPr>
            <p:spPr>
              <a:xfrm>
                <a:off x="5598337" y="594249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6" name="Google Shape;1706;p29"/>
              <p:cNvSpPr/>
              <p:nvPr/>
            </p:nvSpPr>
            <p:spPr>
              <a:xfrm>
                <a:off x="5321307" y="824760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7" name="Google Shape;1707;p29"/>
              <p:cNvSpPr/>
              <p:nvPr/>
            </p:nvSpPr>
            <p:spPr>
              <a:xfrm>
                <a:off x="6148488" y="832161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708" name="Google Shape;1708;p29"/>
          <p:cNvGrpSpPr/>
          <p:nvPr/>
        </p:nvGrpSpPr>
        <p:grpSpPr>
          <a:xfrm>
            <a:off x="2862576" y="-793075"/>
            <a:ext cx="1064123" cy="1363025"/>
            <a:chOff x="5224776" y="-31075"/>
            <a:chExt cx="1064123" cy="1363025"/>
          </a:xfrm>
        </p:grpSpPr>
        <p:grpSp>
          <p:nvGrpSpPr>
            <p:cNvPr id="1709" name="Google Shape;1709;p29"/>
            <p:cNvGrpSpPr/>
            <p:nvPr/>
          </p:nvGrpSpPr>
          <p:grpSpPr>
            <a:xfrm>
              <a:off x="5261801" y="-31075"/>
              <a:ext cx="999296" cy="1363025"/>
              <a:chOff x="5261801" y="-31075"/>
              <a:chExt cx="999296" cy="1363025"/>
            </a:xfrm>
          </p:grpSpPr>
          <p:cxnSp>
            <p:nvCxnSpPr>
              <p:cNvPr id="1710" name="Google Shape;1710;p29"/>
              <p:cNvCxnSpPr/>
              <p:nvPr/>
            </p:nvCxnSpPr>
            <p:spPr>
              <a:xfrm rot="5400000">
                <a:off x="4862550" y="489450"/>
                <a:ext cx="1255800" cy="276900"/>
              </a:xfrm>
              <a:prstGeom prst="bentConnector3">
                <a:avLst>
                  <a:gd fmla="val 50000" name="adj1"/>
                </a:avLst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711" name="Google Shape;1711;p29"/>
              <p:cNvCxnSpPr/>
              <p:nvPr/>
            </p:nvCxnSpPr>
            <p:spPr>
              <a:xfrm rot="5400000">
                <a:off x="4890150" y="508750"/>
                <a:ext cx="1351200" cy="295200"/>
              </a:xfrm>
              <a:prstGeom prst="bentConnector3">
                <a:avLst>
                  <a:gd fmla="val 53676" name="adj1"/>
                </a:avLst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712" name="Google Shape;1712;p29"/>
              <p:cNvCxnSpPr/>
              <p:nvPr/>
            </p:nvCxnSpPr>
            <p:spPr>
              <a:xfrm flipH="1" rot="-5400000">
                <a:off x="5404200" y="489450"/>
                <a:ext cx="1255800" cy="276900"/>
              </a:xfrm>
              <a:prstGeom prst="bentConnector3">
                <a:avLst>
                  <a:gd fmla="val 50000" name="adj1"/>
                </a:avLst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713" name="Google Shape;1713;p29"/>
              <p:cNvCxnSpPr/>
              <p:nvPr/>
            </p:nvCxnSpPr>
            <p:spPr>
              <a:xfrm flipH="1" rot="-5400000">
                <a:off x="5279225" y="506675"/>
                <a:ext cx="1362900" cy="287400"/>
              </a:xfrm>
              <a:prstGeom prst="bentConnector3">
                <a:avLst>
                  <a:gd fmla="val 54083" name="adj1"/>
                </a:avLst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714" name="Google Shape;1714;p29"/>
              <p:cNvCxnSpPr/>
              <p:nvPr/>
            </p:nvCxnSpPr>
            <p:spPr>
              <a:xfrm>
                <a:off x="6186997" y="863925"/>
                <a:ext cx="74100" cy="0"/>
              </a:xfrm>
              <a:prstGeom prst="straightConnector1">
                <a:avLst/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715" name="Google Shape;1715;p29"/>
              <p:cNvCxnSpPr/>
              <p:nvPr/>
            </p:nvCxnSpPr>
            <p:spPr>
              <a:xfrm rot="10800000">
                <a:off x="6259896" y="532924"/>
                <a:ext cx="0" cy="338400"/>
              </a:xfrm>
              <a:prstGeom prst="straightConnector1">
                <a:avLst/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716" name="Google Shape;1716;p29"/>
              <p:cNvCxnSpPr/>
              <p:nvPr/>
            </p:nvCxnSpPr>
            <p:spPr>
              <a:xfrm rot="10800000">
                <a:off x="6031486" y="710600"/>
                <a:ext cx="0" cy="414300"/>
              </a:xfrm>
              <a:prstGeom prst="straightConnector1">
                <a:avLst/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717" name="Google Shape;1717;p29"/>
              <p:cNvCxnSpPr/>
              <p:nvPr/>
            </p:nvCxnSpPr>
            <p:spPr>
              <a:xfrm rot="10800000">
                <a:off x="5498740" y="720900"/>
                <a:ext cx="0" cy="396600"/>
              </a:xfrm>
              <a:prstGeom prst="straightConnector1">
                <a:avLst/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718" name="Google Shape;1718;p29"/>
              <p:cNvCxnSpPr/>
              <p:nvPr/>
            </p:nvCxnSpPr>
            <p:spPr>
              <a:xfrm>
                <a:off x="5972375" y="542325"/>
                <a:ext cx="288600" cy="0"/>
              </a:xfrm>
              <a:prstGeom prst="straightConnector1">
                <a:avLst/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719" name="Google Shape;1719;p29"/>
              <p:cNvCxnSpPr/>
              <p:nvPr/>
            </p:nvCxnSpPr>
            <p:spPr>
              <a:xfrm rot="10800000">
                <a:off x="5987697" y="-14876"/>
                <a:ext cx="0" cy="547800"/>
              </a:xfrm>
              <a:prstGeom prst="straightConnector1">
                <a:avLst/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grpSp>
            <p:nvGrpSpPr>
              <p:cNvPr id="1720" name="Google Shape;1720;p29"/>
              <p:cNvGrpSpPr/>
              <p:nvPr/>
            </p:nvGrpSpPr>
            <p:grpSpPr>
              <a:xfrm flipH="1">
                <a:off x="5261801" y="-23420"/>
                <a:ext cx="288722" cy="886200"/>
                <a:chOff x="6124775" y="137524"/>
                <a:chExt cx="288722" cy="886200"/>
              </a:xfrm>
            </p:grpSpPr>
            <p:cxnSp>
              <p:nvCxnSpPr>
                <p:cNvPr id="1721" name="Google Shape;1721;p29"/>
                <p:cNvCxnSpPr/>
                <p:nvPr/>
              </p:nvCxnSpPr>
              <p:spPr>
                <a:xfrm>
                  <a:off x="6339397" y="1016325"/>
                  <a:ext cx="74100" cy="0"/>
                </a:xfrm>
                <a:prstGeom prst="straightConnector1">
                  <a:avLst/>
                </a:prstGeom>
                <a:noFill/>
                <a:ln cap="flat" cmpd="sng" w="28575">
                  <a:solidFill>
                    <a:schemeClr val="dk1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  <p:cxnSp>
              <p:nvCxnSpPr>
                <p:cNvPr id="1722" name="Google Shape;1722;p29"/>
                <p:cNvCxnSpPr/>
                <p:nvPr/>
              </p:nvCxnSpPr>
              <p:spPr>
                <a:xfrm rot="10800000">
                  <a:off x="6412296" y="685324"/>
                  <a:ext cx="0" cy="338400"/>
                </a:xfrm>
                <a:prstGeom prst="straightConnector1">
                  <a:avLst/>
                </a:prstGeom>
                <a:noFill/>
                <a:ln cap="flat" cmpd="sng" w="28575">
                  <a:solidFill>
                    <a:schemeClr val="dk1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  <p:cxnSp>
              <p:nvCxnSpPr>
                <p:cNvPr id="1723" name="Google Shape;1723;p29"/>
                <p:cNvCxnSpPr/>
                <p:nvPr/>
              </p:nvCxnSpPr>
              <p:spPr>
                <a:xfrm>
                  <a:off x="6124775" y="694725"/>
                  <a:ext cx="288600" cy="0"/>
                </a:xfrm>
                <a:prstGeom prst="straightConnector1">
                  <a:avLst/>
                </a:prstGeom>
                <a:noFill/>
                <a:ln cap="flat" cmpd="sng" w="28575">
                  <a:solidFill>
                    <a:schemeClr val="dk1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  <p:cxnSp>
              <p:nvCxnSpPr>
                <p:cNvPr id="1724" name="Google Shape;1724;p29"/>
                <p:cNvCxnSpPr/>
                <p:nvPr/>
              </p:nvCxnSpPr>
              <p:spPr>
                <a:xfrm rot="10800000">
                  <a:off x="6140097" y="137524"/>
                  <a:ext cx="0" cy="547800"/>
                </a:xfrm>
                <a:prstGeom prst="straightConnector1">
                  <a:avLst/>
                </a:prstGeom>
                <a:noFill/>
                <a:ln cap="flat" cmpd="sng" w="28575">
                  <a:solidFill>
                    <a:schemeClr val="dk1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</p:grpSp>
        </p:grpSp>
        <p:grpSp>
          <p:nvGrpSpPr>
            <p:cNvPr id="1725" name="Google Shape;1725;p29"/>
            <p:cNvGrpSpPr/>
            <p:nvPr/>
          </p:nvGrpSpPr>
          <p:grpSpPr>
            <a:xfrm>
              <a:off x="5224776" y="495847"/>
              <a:ext cx="1064123" cy="391214"/>
              <a:chOff x="5224776" y="495847"/>
              <a:chExt cx="1064123" cy="391214"/>
            </a:xfrm>
          </p:grpSpPr>
          <p:sp>
            <p:nvSpPr>
              <p:cNvPr id="1726" name="Google Shape;1726;p29"/>
              <p:cNvSpPr/>
              <p:nvPr/>
            </p:nvSpPr>
            <p:spPr>
              <a:xfrm>
                <a:off x="5239578" y="503248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7" name="Google Shape;1727;p29"/>
              <p:cNvSpPr/>
              <p:nvPr/>
            </p:nvSpPr>
            <p:spPr>
              <a:xfrm>
                <a:off x="5502989" y="495847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8" name="Google Shape;1728;p29"/>
              <p:cNvSpPr/>
              <p:nvPr/>
            </p:nvSpPr>
            <p:spPr>
              <a:xfrm>
                <a:off x="5323179" y="594249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9" name="Google Shape;1729;p29"/>
              <p:cNvSpPr/>
              <p:nvPr/>
            </p:nvSpPr>
            <p:spPr>
              <a:xfrm>
                <a:off x="5672383" y="670449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0" name="Google Shape;1730;p29"/>
              <p:cNvSpPr/>
              <p:nvPr/>
            </p:nvSpPr>
            <p:spPr>
              <a:xfrm>
                <a:off x="5468178" y="677850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1" name="Google Shape;1731;p29"/>
              <p:cNvSpPr/>
              <p:nvPr/>
            </p:nvSpPr>
            <p:spPr>
              <a:xfrm>
                <a:off x="5384577" y="677850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2" name="Google Shape;1732;p29"/>
              <p:cNvSpPr/>
              <p:nvPr/>
            </p:nvSpPr>
            <p:spPr>
              <a:xfrm>
                <a:off x="5224776" y="824760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3" name="Google Shape;1733;p29"/>
              <p:cNvSpPr/>
              <p:nvPr/>
            </p:nvSpPr>
            <p:spPr>
              <a:xfrm>
                <a:off x="5787779" y="670449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4" name="Google Shape;1734;p29"/>
              <p:cNvSpPr/>
              <p:nvPr/>
            </p:nvSpPr>
            <p:spPr>
              <a:xfrm>
                <a:off x="5863979" y="586849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5" name="Google Shape;1735;p29"/>
              <p:cNvSpPr/>
              <p:nvPr/>
            </p:nvSpPr>
            <p:spPr>
              <a:xfrm>
                <a:off x="5994177" y="675657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6" name="Google Shape;1736;p29"/>
              <p:cNvSpPr/>
              <p:nvPr/>
            </p:nvSpPr>
            <p:spPr>
              <a:xfrm>
                <a:off x="6070377" y="677850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7" name="Google Shape;1737;p29"/>
              <p:cNvSpPr/>
              <p:nvPr/>
            </p:nvSpPr>
            <p:spPr>
              <a:xfrm>
                <a:off x="6222777" y="518049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8" name="Google Shape;1738;p29"/>
              <p:cNvSpPr/>
              <p:nvPr/>
            </p:nvSpPr>
            <p:spPr>
              <a:xfrm>
                <a:off x="6234000" y="822849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9" name="Google Shape;1739;p29"/>
              <p:cNvSpPr/>
              <p:nvPr/>
            </p:nvSpPr>
            <p:spPr>
              <a:xfrm>
                <a:off x="5957174" y="503248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0" name="Google Shape;1740;p29"/>
              <p:cNvSpPr/>
              <p:nvPr/>
            </p:nvSpPr>
            <p:spPr>
              <a:xfrm>
                <a:off x="6139137" y="605472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1" name="Google Shape;1741;p29"/>
              <p:cNvSpPr/>
              <p:nvPr/>
            </p:nvSpPr>
            <p:spPr>
              <a:xfrm>
                <a:off x="5598337" y="594249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2" name="Google Shape;1742;p29"/>
              <p:cNvSpPr/>
              <p:nvPr/>
            </p:nvSpPr>
            <p:spPr>
              <a:xfrm>
                <a:off x="5321307" y="824760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3" name="Google Shape;1743;p29"/>
              <p:cNvSpPr/>
              <p:nvPr/>
            </p:nvSpPr>
            <p:spPr>
              <a:xfrm>
                <a:off x="6148488" y="832161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aphicFrame>
        <p:nvGraphicFramePr>
          <p:cNvPr id="1744" name="Google Shape;1744;p29"/>
          <p:cNvGraphicFramePr/>
          <p:nvPr/>
        </p:nvGraphicFramePr>
        <p:xfrm>
          <a:off x="1084588" y="35172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{38412DC0-C938-44D9-B3A3-CE8FEC0269E8}</a:tableStyleId>
              </a:tblPr>
              <a:tblGrid>
                <a:gridCol w="1711475"/>
                <a:gridCol w="2844025"/>
                <a:gridCol w="3050175"/>
              </a:tblGrid>
              <a:tr h="3962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rgbClr val="FFFFFF"/>
                        </a:solidFill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rgbClr val="FFFFFF"/>
                        </a:solidFill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rgbClr val="FFFFFF"/>
                        </a:solidFill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962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rgbClr val="FFFFFF"/>
                          </a:solidFill>
                        </a:rPr>
                        <a:t>Greg Charitonos</a:t>
                      </a:r>
                      <a:endParaRPr>
                        <a:solidFill>
                          <a:srgbClr val="FFFFFF"/>
                        </a:solidFill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u="sng">
                          <a:solidFill>
                            <a:schemeClr val="hlink"/>
                          </a:solidFill>
                          <a:hlinkClick r:id="rId3"/>
                        </a:rPr>
                        <a:t>charitonos@pm.me</a:t>
                      </a:r>
                      <a:endParaRPr>
                        <a:solidFill>
                          <a:srgbClr val="FFFFFF"/>
                        </a:solidFill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u="sng">
                          <a:solidFill>
                            <a:schemeClr val="hlink"/>
                          </a:solidFill>
                          <a:hlinkClick r:id="rId4"/>
                        </a:rPr>
                        <a:t>linkedin.com/in/charitonos/</a:t>
                      </a:r>
                      <a:endParaRPr>
                        <a:solidFill>
                          <a:srgbClr val="FFFFFF"/>
                        </a:solidFill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6095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rgbClr val="FFFFFF"/>
                          </a:solidFill>
                        </a:rPr>
                        <a:t>Antonio Macovei</a:t>
                      </a:r>
                      <a:endParaRPr>
                        <a:solidFill>
                          <a:srgbClr val="FFFFFF"/>
                        </a:solidFill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u="sng">
                          <a:solidFill>
                            <a:schemeClr val="hlink"/>
                          </a:solidFill>
                          <a:hlinkClick r:id="rId5"/>
                        </a:rPr>
                        <a:t>antoniomacovei@gmail.com</a:t>
                      </a:r>
                      <a:endParaRPr>
                        <a:solidFill>
                          <a:srgbClr val="FFFFFF"/>
                        </a:solidFill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u="sng">
                          <a:solidFill>
                            <a:schemeClr val="hlink"/>
                          </a:solidFill>
                          <a:hlinkClick r:id="rId6"/>
                        </a:rPr>
                        <a:t>linkedin.com/in/antonio-macovei/</a:t>
                      </a:r>
                      <a:endParaRPr>
                        <a:solidFill>
                          <a:srgbClr val="FFFFFF"/>
                        </a:solidFill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665" name="Shape 5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66" name="Google Shape;5666;p38"/>
          <p:cNvGrpSpPr/>
          <p:nvPr/>
        </p:nvGrpSpPr>
        <p:grpSpPr>
          <a:xfrm>
            <a:off x="6948890" y="3814675"/>
            <a:ext cx="877575" cy="1572900"/>
            <a:chOff x="5670450" y="3814675"/>
            <a:chExt cx="877575" cy="1572900"/>
          </a:xfrm>
        </p:grpSpPr>
        <p:cxnSp>
          <p:nvCxnSpPr>
            <p:cNvPr id="5667" name="Google Shape;5667;p38"/>
            <p:cNvCxnSpPr/>
            <p:nvPr/>
          </p:nvCxnSpPr>
          <p:spPr>
            <a:xfrm>
              <a:off x="5670450" y="3814675"/>
              <a:ext cx="0" cy="1420500"/>
            </a:xfrm>
            <a:prstGeom prst="straightConnector1">
              <a:avLst/>
            </a:prstGeom>
            <a:noFill/>
            <a:ln cap="flat" cmpd="sng" w="38100">
              <a:solidFill>
                <a:schemeClr val="lt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668" name="Google Shape;5668;p38"/>
            <p:cNvCxnSpPr/>
            <p:nvPr/>
          </p:nvCxnSpPr>
          <p:spPr>
            <a:xfrm>
              <a:off x="6109238" y="3967075"/>
              <a:ext cx="0" cy="1420500"/>
            </a:xfrm>
            <a:prstGeom prst="straightConnector1">
              <a:avLst/>
            </a:prstGeom>
            <a:noFill/>
            <a:ln cap="flat" cmpd="sng" w="38100">
              <a:solidFill>
                <a:schemeClr val="lt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669" name="Google Shape;5669;p38"/>
            <p:cNvCxnSpPr/>
            <p:nvPr/>
          </p:nvCxnSpPr>
          <p:spPr>
            <a:xfrm>
              <a:off x="6548025" y="3901825"/>
              <a:ext cx="0" cy="1420500"/>
            </a:xfrm>
            <a:prstGeom prst="straightConnector1">
              <a:avLst/>
            </a:prstGeom>
            <a:noFill/>
            <a:ln cap="flat" cmpd="sng" w="38100">
              <a:solidFill>
                <a:schemeClr val="lt2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5670" name="Google Shape;5670;p38"/>
          <p:cNvGrpSpPr/>
          <p:nvPr/>
        </p:nvGrpSpPr>
        <p:grpSpPr>
          <a:xfrm flipH="1">
            <a:off x="5977055" y="3618863"/>
            <a:ext cx="1664651" cy="1815477"/>
            <a:chOff x="6066849" y="3771263"/>
            <a:chExt cx="1664651" cy="1815477"/>
          </a:xfrm>
        </p:grpSpPr>
        <p:grpSp>
          <p:nvGrpSpPr>
            <p:cNvPr id="5671" name="Google Shape;5671;p38"/>
            <p:cNvGrpSpPr/>
            <p:nvPr/>
          </p:nvGrpSpPr>
          <p:grpSpPr>
            <a:xfrm flipH="1">
              <a:off x="6066849" y="3950002"/>
              <a:ext cx="1457705" cy="1636737"/>
              <a:chOff x="4933213" y="3618863"/>
              <a:chExt cx="1568437" cy="1636737"/>
            </a:xfrm>
          </p:grpSpPr>
          <p:cxnSp>
            <p:nvCxnSpPr>
              <p:cNvPr id="5672" name="Google Shape;5672;p38"/>
              <p:cNvCxnSpPr/>
              <p:nvPr/>
            </p:nvCxnSpPr>
            <p:spPr>
              <a:xfrm>
                <a:off x="4986112" y="3653900"/>
                <a:ext cx="0" cy="1601700"/>
              </a:xfrm>
              <a:prstGeom prst="straightConnector1">
                <a:avLst/>
              </a:prstGeom>
              <a:noFill/>
              <a:ln cap="flat" cmpd="sng" w="38100">
                <a:solidFill>
                  <a:schemeClr val="lt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5673" name="Google Shape;5673;p38"/>
              <p:cNvCxnSpPr/>
              <p:nvPr/>
            </p:nvCxnSpPr>
            <p:spPr>
              <a:xfrm rot="10800000">
                <a:off x="5739350" y="2910327"/>
                <a:ext cx="0" cy="1524600"/>
              </a:xfrm>
              <a:prstGeom prst="straightConnector1">
                <a:avLst/>
              </a:prstGeom>
              <a:noFill/>
              <a:ln cap="flat" cmpd="sng" w="38100">
                <a:solidFill>
                  <a:schemeClr val="lt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5674" name="Google Shape;5674;p38"/>
              <p:cNvSpPr/>
              <p:nvPr/>
            </p:nvSpPr>
            <p:spPr>
              <a:xfrm>
                <a:off x="4933213" y="3618863"/>
                <a:ext cx="114000" cy="114000"/>
              </a:xfrm>
              <a:prstGeom prst="ellipse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675" name="Google Shape;5675;p38"/>
            <p:cNvGrpSpPr/>
            <p:nvPr/>
          </p:nvGrpSpPr>
          <p:grpSpPr>
            <a:xfrm flipH="1">
              <a:off x="6163063" y="3771263"/>
              <a:ext cx="1568437" cy="1636737"/>
              <a:chOff x="4933213" y="3618863"/>
              <a:chExt cx="1568437" cy="1636737"/>
            </a:xfrm>
          </p:grpSpPr>
          <p:cxnSp>
            <p:nvCxnSpPr>
              <p:cNvPr id="5676" name="Google Shape;5676;p38"/>
              <p:cNvCxnSpPr/>
              <p:nvPr/>
            </p:nvCxnSpPr>
            <p:spPr>
              <a:xfrm>
                <a:off x="4986112" y="3653900"/>
                <a:ext cx="0" cy="1601700"/>
              </a:xfrm>
              <a:prstGeom prst="straightConnector1">
                <a:avLst/>
              </a:prstGeom>
              <a:noFill/>
              <a:ln cap="flat" cmpd="sng" w="38100">
                <a:solidFill>
                  <a:schemeClr val="lt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5677" name="Google Shape;5677;p38"/>
              <p:cNvCxnSpPr/>
              <p:nvPr/>
            </p:nvCxnSpPr>
            <p:spPr>
              <a:xfrm rot="10800000">
                <a:off x="5739350" y="2910327"/>
                <a:ext cx="0" cy="1524600"/>
              </a:xfrm>
              <a:prstGeom prst="straightConnector1">
                <a:avLst/>
              </a:prstGeom>
              <a:noFill/>
              <a:ln cap="flat" cmpd="sng" w="38100">
                <a:solidFill>
                  <a:schemeClr val="lt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5678" name="Google Shape;5678;p38"/>
              <p:cNvSpPr/>
              <p:nvPr/>
            </p:nvSpPr>
            <p:spPr>
              <a:xfrm>
                <a:off x="4933213" y="3618863"/>
                <a:ext cx="114000" cy="114000"/>
              </a:xfrm>
              <a:prstGeom prst="ellipse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679" name="Google Shape;5679;p38"/>
          <p:cNvGrpSpPr/>
          <p:nvPr/>
        </p:nvGrpSpPr>
        <p:grpSpPr>
          <a:xfrm>
            <a:off x="7133649" y="3618863"/>
            <a:ext cx="1664651" cy="1815477"/>
            <a:chOff x="5914449" y="3618863"/>
            <a:chExt cx="1664651" cy="1815477"/>
          </a:xfrm>
        </p:grpSpPr>
        <p:grpSp>
          <p:nvGrpSpPr>
            <p:cNvPr id="5680" name="Google Shape;5680;p38"/>
            <p:cNvGrpSpPr/>
            <p:nvPr/>
          </p:nvGrpSpPr>
          <p:grpSpPr>
            <a:xfrm flipH="1">
              <a:off x="5914449" y="3797602"/>
              <a:ext cx="1457705" cy="1636737"/>
              <a:chOff x="4933213" y="3618863"/>
              <a:chExt cx="1568437" cy="1636737"/>
            </a:xfrm>
          </p:grpSpPr>
          <p:cxnSp>
            <p:nvCxnSpPr>
              <p:cNvPr id="5681" name="Google Shape;5681;p38"/>
              <p:cNvCxnSpPr/>
              <p:nvPr/>
            </p:nvCxnSpPr>
            <p:spPr>
              <a:xfrm>
                <a:off x="4986112" y="3653900"/>
                <a:ext cx="0" cy="1601700"/>
              </a:xfrm>
              <a:prstGeom prst="straightConnector1">
                <a:avLst/>
              </a:prstGeom>
              <a:noFill/>
              <a:ln cap="flat" cmpd="sng" w="38100">
                <a:solidFill>
                  <a:schemeClr val="lt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5682" name="Google Shape;5682;p38"/>
              <p:cNvCxnSpPr/>
              <p:nvPr/>
            </p:nvCxnSpPr>
            <p:spPr>
              <a:xfrm rot="10800000">
                <a:off x="5739350" y="2910327"/>
                <a:ext cx="0" cy="1524600"/>
              </a:xfrm>
              <a:prstGeom prst="straightConnector1">
                <a:avLst/>
              </a:prstGeom>
              <a:noFill/>
              <a:ln cap="flat" cmpd="sng" w="38100">
                <a:solidFill>
                  <a:schemeClr val="lt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5683" name="Google Shape;5683;p38"/>
              <p:cNvSpPr/>
              <p:nvPr/>
            </p:nvSpPr>
            <p:spPr>
              <a:xfrm>
                <a:off x="4933213" y="3618863"/>
                <a:ext cx="114000" cy="114000"/>
              </a:xfrm>
              <a:prstGeom prst="ellipse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684" name="Google Shape;5684;p38"/>
            <p:cNvGrpSpPr/>
            <p:nvPr/>
          </p:nvGrpSpPr>
          <p:grpSpPr>
            <a:xfrm flipH="1">
              <a:off x="6010663" y="3618863"/>
              <a:ext cx="1568437" cy="1636737"/>
              <a:chOff x="4933213" y="3618863"/>
              <a:chExt cx="1568437" cy="1636737"/>
            </a:xfrm>
          </p:grpSpPr>
          <p:cxnSp>
            <p:nvCxnSpPr>
              <p:cNvPr id="5685" name="Google Shape;5685;p38"/>
              <p:cNvCxnSpPr/>
              <p:nvPr/>
            </p:nvCxnSpPr>
            <p:spPr>
              <a:xfrm>
                <a:off x="4986112" y="3653900"/>
                <a:ext cx="0" cy="1601700"/>
              </a:xfrm>
              <a:prstGeom prst="straightConnector1">
                <a:avLst/>
              </a:prstGeom>
              <a:noFill/>
              <a:ln cap="flat" cmpd="sng" w="38100">
                <a:solidFill>
                  <a:schemeClr val="lt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5686" name="Google Shape;5686;p38"/>
              <p:cNvCxnSpPr/>
              <p:nvPr/>
            </p:nvCxnSpPr>
            <p:spPr>
              <a:xfrm rot="10800000">
                <a:off x="5739350" y="2910327"/>
                <a:ext cx="0" cy="1524600"/>
              </a:xfrm>
              <a:prstGeom prst="straightConnector1">
                <a:avLst/>
              </a:prstGeom>
              <a:noFill/>
              <a:ln cap="flat" cmpd="sng" w="38100">
                <a:solidFill>
                  <a:schemeClr val="lt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5687" name="Google Shape;5687;p38"/>
              <p:cNvSpPr/>
              <p:nvPr/>
            </p:nvSpPr>
            <p:spPr>
              <a:xfrm>
                <a:off x="4933213" y="3618863"/>
                <a:ext cx="114000" cy="114000"/>
              </a:xfrm>
              <a:prstGeom prst="ellipse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pic>
        <p:nvPicPr>
          <p:cNvPr id="5688" name="Google Shape;5688;p3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392188" y="2180399"/>
            <a:ext cx="1991000" cy="1991025"/>
          </a:xfrm>
          <a:prstGeom prst="rect">
            <a:avLst/>
          </a:prstGeom>
          <a:noFill/>
          <a:ln>
            <a:noFill/>
          </a:ln>
        </p:spPr>
      </p:pic>
      <p:sp>
        <p:nvSpPr>
          <p:cNvPr id="5689" name="Google Shape;5689;p38"/>
          <p:cNvSpPr txBox="1"/>
          <p:nvPr>
            <p:ph idx="4294967295" type="title"/>
          </p:nvPr>
        </p:nvSpPr>
        <p:spPr>
          <a:xfrm>
            <a:off x="884325" y="691750"/>
            <a:ext cx="3462300" cy="62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/>
              <a:t>Anti-Tampering</a:t>
            </a:r>
            <a:endParaRPr sz="2800"/>
          </a:p>
        </p:txBody>
      </p:sp>
      <p:sp>
        <p:nvSpPr>
          <p:cNvPr id="5690" name="Google Shape;5690;p38"/>
          <p:cNvSpPr txBox="1"/>
          <p:nvPr/>
        </p:nvSpPr>
        <p:spPr>
          <a:xfrm>
            <a:off x="942662" y="1592300"/>
            <a:ext cx="5432700" cy="2339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lt1"/>
                </a:solidFill>
                <a:latin typeface="Orbitron"/>
                <a:ea typeface="Orbitron"/>
                <a:cs typeface="Orbitron"/>
                <a:sym typeface="Orbitron"/>
              </a:rPr>
              <a:t>Metadata file embedded in binary</a:t>
            </a:r>
            <a:endParaRPr b="1" sz="2000">
              <a:solidFill>
                <a:srgbClr val="FFFFFF"/>
              </a:solidFill>
              <a:latin typeface="Orbitron"/>
              <a:ea typeface="Orbitron"/>
              <a:cs typeface="Orbitron"/>
              <a:sym typeface="Orbitron"/>
            </a:endParaRPr>
          </a:p>
          <a:p>
            <a:pPr indent="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accent1"/>
                </a:solidFill>
                <a:latin typeface="Orbitron"/>
                <a:ea typeface="Orbitron"/>
                <a:cs typeface="Orbitron"/>
                <a:sym typeface="Orbitron"/>
              </a:rPr>
              <a:t>Emulator Detection</a:t>
            </a:r>
            <a:endParaRPr b="1" sz="2000">
              <a:solidFill>
                <a:schemeClr val="accent1"/>
              </a:solidFill>
              <a:latin typeface="Orbitron"/>
              <a:ea typeface="Orbitron"/>
              <a:cs typeface="Orbitron"/>
              <a:sym typeface="Orbitron"/>
            </a:endParaRPr>
          </a:p>
          <a:p>
            <a:pPr indent="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accent1"/>
                </a:solidFill>
                <a:latin typeface="Orbitron"/>
                <a:ea typeface="Orbitron"/>
                <a:cs typeface="Orbitron"/>
                <a:sym typeface="Orbitron"/>
              </a:rPr>
              <a:t>Root detection</a:t>
            </a:r>
            <a:endParaRPr b="1" sz="2000">
              <a:solidFill>
                <a:schemeClr val="accent1"/>
              </a:solidFill>
              <a:latin typeface="Orbitron"/>
              <a:ea typeface="Orbitron"/>
              <a:cs typeface="Orbitron"/>
              <a:sym typeface="Orbitron"/>
            </a:endParaRPr>
          </a:p>
          <a:p>
            <a:pPr indent="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accent1"/>
                </a:solidFill>
                <a:latin typeface="Orbitron"/>
                <a:ea typeface="Orbitron"/>
                <a:cs typeface="Orbitron"/>
                <a:sym typeface="Orbitron"/>
              </a:rPr>
              <a:t>Unplayable on a rooted phone</a:t>
            </a:r>
            <a:endParaRPr b="1" sz="2000">
              <a:solidFill>
                <a:schemeClr val="accent1"/>
              </a:solidFill>
              <a:latin typeface="Orbitron"/>
              <a:ea typeface="Orbitron"/>
              <a:cs typeface="Orbitron"/>
              <a:sym typeface="Orbitron"/>
            </a:endParaRPr>
          </a:p>
          <a:p>
            <a:pPr indent="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solidFill>
                <a:srgbClr val="FFFFFF"/>
              </a:solidFill>
              <a:latin typeface="Orbitron"/>
              <a:ea typeface="Orbitron"/>
              <a:cs typeface="Orbitron"/>
              <a:sym typeface="Orbitron"/>
            </a:endParaRPr>
          </a:p>
        </p:txBody>
      </p:sp>
      <p:grpSp>
        <p:nvGrpSpPr>
          <p:cNvPr id="5691" name="Google Shape;5691;p38"/>
          <p:cNvGrpSpPr/>
          <p:nvPr/>
        </p:nvGrpSpPr>
        <p:grpSpPr>
          <a:xfrm>
            <a:off x="-229112" y="1672487"/>
            <a:ext cx="641495" cy="347133"/>
            <a:chOff x="-217657" y="1672487"/>
            <a:chExt cx="641495" cy="347133"/>
          </a:xfrm>
        </p:grpSpPr>
        <p:grpSp>
          <p:nvGrpSpPr>
            <p:cNvPr id="5692" name="Google Shape;5692;p38"/>
            <p:cNvGrpSpPr/>
            <p:nvPr/>
          </p:nvGrpSpPr>
          <p:grpSpPr>
            <a:xfrm>
              <a:off x="-217657" y="1672487"/>
              <a:ext cx="641495" cy="126000"/>
              <a:chOff x="-45825" y="2405636"/>
              <a:chExt cx="641495" cy="126000"/>
            </a:xfrm>
          </p:grpSpPr>
          <p:cxnSp>
            <p:nvCxnSpPr>
              <p:cNvPr id="5693" name="Google Shape;5693;p38"/>
              <p:cNvCxnSpPr/>
              <p:nvPr/>
            </p:nvCxnSpPr>
            <p:spPr>
              <a:xfrm>
                <a:off x="-45825" y="2462925"/>
                <a:ext cx="549900" cy="0"/>
              </a:xfrm>
              <a:prstGeom prst="straightConnector1">
                <a:avLst/>
              </a:prstGeom>
              <a:noFill/>
              <a:ln cap="flat" cmpd="sng" w="38100">
                <a:solidFill>
                  <a:schemeClr val="lt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5694" name="Google Shape;5694;p38"/>
              <p:cNvSpPr/>
              <p:nvPr/>
            </p:nvSpPr>
            <p:spPr>
              <a:xfrm>
                <a:off x="469670" y="2405636"/>
                <a:ext cx="126000" cy="126000"/>
              </a:xfrm>
              <a:prstGeom prst="ellipse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695" name="Google Shape;5695;p38"/>
            <p:cNvGrpSpPr/>
            <p:nvPr/>
          </p:nvGrpSpPr>
          <p:grpSpPr>
            <a:xfrm>
              <a:off x="-217657" y="1893619"/>
              <a:ext cx="641495" cy="126000"/>
              <a:chOff x="-45825" y="2405636"/>
              <a:chExt cx="641495" cy="126000"/>
            </a:xfrm>
          </p:grpSpPr>
          <p:cxnSp>
            <p:nvCxnSpPr>
              <p:cNvPr id="5696" name="Google Shape;5696;p38"/>
              <p:cNvCxnSpPr/>
              <p:nvPr/>
            </p:nvCxnSpPr>
            <p:spPr>
              <a:xfrm>
                <a:off x="-45825" y="2462925"/>
                <a:ext cx="549900" cy="0"/>
              </a:xfrm>
              <a:prstGeom prst="straightConnector1">
                <a:avLst/>
              </a:prstGeom>
              <a:noFill/>
              <a:ln cap="flat" cmpd="sng" w="38100">
                <a:solidFill>
                  <a:schemeClr val="lt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5697" name="Google Shape;5697;p38"/>
              <p:cNvSpPr/>
              <p:nvPr/>
            </p:nvSpPr>
            <p:spPr>
              <a:xfrm>
                <a:off x="469670" y="2405636"/>
                <a:ext cx="126000" cy="126000"/>
              </a:xfrm>
              <a:prstGeom prst="ellipse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698" name="Google Shape;5698;p38"/>
          <p:cNvGrpSpPr/>
          <p:nvPr/>
        </p:nvGrpSpPr>
        <p:grpSpPr>
          <a:xfrm>
            <a:off x="-229112" y="3208960"/>
            <a:ext cx="641495" cy="347133"/>
            <a:chOff x="-229112" y="3208960"/>
            <a:chExt cx="641495" cy="347133"/>
          </a:xfrm>
        </p:grpSpPr>
        <p:grpSp>
          <p:nvGrpSpPr>
            <p:cNvPr id="5699" name="Google Shape;5699;p38"/>
            <p:cNvGrpSpPr/>
            <p:nvPr/>
          </p:nvGrpSpPr>
          <p:grpSpPr>
            <a:xfrm>
              <a:off x="-229112" y="3208960"/>
              <a:ext cx="641495" cy="126000"/>
              <a:chOff x="-45825" y="2405636"/>
              <a:chExt cx="641495" cy="126000"/>
            </a:xfrm>
          </p:grpSpPr>
          <p:cxnSp>
            <p:nvCxnSpPr>
              <p:cNvPr id="5700" name="Google Shape;5700;p38"/>
              <p:cNvCxnSpPr/>
              <p:nvPr/>
            </p:nvCxnSpPr>
            <p:spPr>
              <a:xfrm>
                <a:off x="-45825" y="2462925"/>
                <a:ext cx="549900" cy="0"/>
              </a:xfrm>
              <a:prstGeom prst="straightConnector1">
                <a:avLst/>
              </a:prstGeom>
              <a:noFill/>
              <a:ln cap="flat" cmpd="sng" w="38100">
                <a:solidFill>
                  <a:schemeClr val="lt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5701" name="Google Shape;5701;p38"/>
              <p:cNvSpPr/>
              <p:nvPr/>
            </p:nvSpPr>
            <p:spPr>
              <a:xfrm>
                <a:off x="469670" y="2405636"/>
                <a:ext cx="126000" cy="126000"/>
              </a:xfrm>
              <a:prstGeom prst="ellipse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702" name="Google Shape;5702;p38"/>
            <p:cNvGrpSpPr/>
            <p:nvPr/>
          </p:nvGrpSpPr>
          <p:grpSpPr>
            <a:xfrm>
              <a:off x="-229112" y="3430093"/>
              <a:ext cx="641495" cy="126000"/>
              <a:chOff x="-45825" y="2405636"/>
              <a:chExt cx="641495" cy="126000"/>
            </a:xfrm>
          </p:grpSpPr>
          <p:cxnSp>
            <p:nvCxnSpPr>
              <p:cNvPr id="5703" name="Google Shape;5703;p38"/>
              <p:cNvCxnSpPr/>
              <p:nvPr/>
            </p:nvCxnSpPr>
            <p:spPr>
              <a:xfrm>
                <a:off x="-45825" y="2462925"/>
                <a:ext cx="549900" cy="0"/>
              </a:xfrm>
              <a:prstGeom prst="straightConnector1">
                <a:avLst/>
              </a:prstGeom>
              <a:noFill/>
              <a:ln cap="flat" cmpd="sng" w="38100">
                <a:solidFill>
                  <a:schemeClr val="lt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5704" name="Google Shape;5704;p38"/>
              <p:cNvSpPr/>
              <p:nvPr/>
            </p:nvSpPr>
            <p:spPr>
              <a:xfrm>
                <a:off x="469670" y="2405636"/>
                <a:ext cx="126000" cy="126000"/>
              </a:xfrm>
              <a:prstGeom prst="ellipse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705" name="Google Shape;5705;p38"/>
          <p:cNvGrpSpPr/>
          <p:nvPr/>
        </p:nvGrpSpPr>
        <p:grpSpPr>
          <a:xfrm flipH="1">
            <a:off x="7445484" y="492518"/>
            <a:ext cx="1019282" cy="509637"/>
            <a:chOff x="311697" y="-12"/>
            <a:chExt cx="4437449" cy="2218709"/>
          </a:xfrm>
        </p:grpSpPr>
        <p:sp>
          <p:nvSpPr>
            <p:cNvPr id="5706" name="Google Shape;5706;p38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38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8" name="Google Shape;5708;p38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9" name="Google Shape;5709;p38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p38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1" name="Google Shape;5711;p38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2" name="Google Shape;5712;p38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3" name="Google Shape;5713;p38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4" name="Google Shape;5714;p38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5" name="Google Shape;5715;p38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38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p38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8" name="Google Shape;5718;p38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38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p38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p38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38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3" name="Google Shape;5723;p38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p38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38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p38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38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38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9" name="Google Shape;5729;p38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0" name="Google Shape;5730;p38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1" name="Google Shape;5731;p38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2" name="Google Shape;5732;p38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3" name="Google Shape;5733;p38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4" name="Google Shape;5734;p38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5" name="Google Shape;5735;p38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6" name="Google Shape;5736;p38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7" name="Google Shape;5737;p38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38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38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p38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p38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p38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38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4" name="Google Shape;5744;p38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5" name="Google Shape;5745;p38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6" name="Google Shape;5746;p38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38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38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38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38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38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38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38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38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p38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38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p38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38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38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38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38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38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38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38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p38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p38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7" name="Google Shape;5767;p38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8" name="Google Shape;5768;p38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9" name="Google Shape;5769;p38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0" name="Google Shape;5770;p38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1" name="Google Shape;5771;p38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2" name="Google Shape;5772;p38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p38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4" name="Google Shape;5774;p38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5" name="Google Shape;5775;p38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6" name="Google Shape;5776;p38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38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8" name="Google Shape;5778;p38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9" name="Google Shape;5779;p38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38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1" name="Google Shape;5781;p38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2" name="Google Shape;5782;p38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3" name="Google Shape;5783;p38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4" name="Google Shape;5784;p38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38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38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7" name="Google Shape;5787;p38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8" name="Google Shape;5788;p38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9" name="Google Shape;5789;p38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p38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1" name="Google Shape;5791;p38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2" name="Google Shape;5792;p38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3" name="Google Shape;5793;p38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4" name="Google Shape;5794;p38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5" name="Google Shape;5795;p38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6" name="Google Shape;5796;p38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7" name="Google Shape;5797;p38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8" name="Google Shape;5798;p38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9" name="Google Shape;5799;p38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0" name="Google Shape;5800;p38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p38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2" name="Google Shape;5802;p38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3" name="Google Shape;5803;p38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38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38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38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38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38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9" name="Google Shape;5809;p38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38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1" name="Google Shape;5811;p38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2" name="Google Shape;5812;p38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38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4" name="Google Shape;5814;p38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5" name="Google Shape;5815;p38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6" name="Google Shape;5816;p38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7" name="Google Shape;5817;p38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8" name="Google Shape;5818;p38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38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0" name="Google Shape;5820;p38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1" name="Google Shape;5821;p38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2" name="Google Shape;5822;p38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3" name="Google Shape;5823;p38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4" name="Google Shape;5824;p38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5" name="Google Shape;5825;p38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6" name="Google Shape;5826;p38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7" name="Google Shape;5827;p38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8" name="Google Shape;5828;p38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9" name="Google Shape;5829;p38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p38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1" name="Google Shape;5831;p38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2" name="Google Shape;5832;p38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p38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4" name="Google Shape;5834;p38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5" name="Google Shape;5835;p38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6" name="Google Shape;5836;p38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7" name="Google Shape;5837;p38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8" name="Google Shape;5838;p38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9" name="Google Shape;5839;p38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0" name="Google Shape;5840;p38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38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2" name="Google Shape;5842;p38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3" name="Google Shape;5843;p38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4" name="Google Shape;5844;p38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5" name="Google Shape;5845;p38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p38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p38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8" name="Google Shape;5848;p38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9" name="Google Shape;5849;p38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38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1" name="Google Shape;5851;p38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2" name="Google Shape;5852;p38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3" name="Google Shape;5853;p38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4" name="Google Shape;5854;p38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5" name="Google Shape;5855;p38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p38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7" name="Google Shape;5857;p38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8" name="Google Shape;5858;p38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p38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0" name="Google Shape;5860;p38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1" name="Google Shape;5861;p38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p38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3" name="Google Shape;5863;p38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4" name="Google Shape;5864;p38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5" name="Google Shape;5865;p38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6" name="Google Shape;5866;p38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7" name="Google Shape;5867;p38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p38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9" name="Google Shape;5869;p38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0" name="Google Shape;5870;p38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1" name="Google Shape;5871;p38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2" name="Google Shape;5872;p38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3" name="Google Shape;5873;p38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p38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5" name="Google Shape;5875;p38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6" name="Google Shape;5876;p38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7" name="Google Shape;5877;p38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8" name="Google Shape;5878;p38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9" name="Google Shape;5879;p38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0" name="Google Shape;5880;p38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1" name="Google Shape;5881;p38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2" name="Google Shape;5882;p38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p38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4" name="Google Shape;5884;p38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p38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p38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7" name="Google Shape;5887;p38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p38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p38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0" name="Google Shape;5890;p38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p38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2" name="Google Shape;5892;p38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3" name="Google Shape;5893;p38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4" name="Google Shape;5894;p38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5" name="Google Shape;5895;p38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p38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38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38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38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p38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38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38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38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p38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p38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6" name="Google Shape;5906;p38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p38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p38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9" name="Google Shape;5909;p38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0" name="Google Shape;5910;p38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1" name="Google Shape;5911;p38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2" name="Google Shape;5912;p38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3" name="Google Shape;5913;p38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4" name="Google Shape;5914;p38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5" name="Google Shape;5915;p38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6" name="Google Shape;5916;p38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7" name="Google Shape;5917;p38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8" name="Google Shape;5918;p38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9" name="Google Shape;5919;p38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38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1" name="Google Shape;5921;p38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2" name="Google Shape;5922;p38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3" name="Google Shape;5923;p38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4" name="Google Shape;5924;p38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5" name="Google Shape;5925;p38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38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7" name="Google Shape;5927;p38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8" name="Google Shape;5928;p38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p38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0" name="Google Shape;5930;p38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1" name="Google Shape;5931;p38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38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3" name="Google Shape;5933;p38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4" name="Google Shape;5934;p38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38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6" name="Google Shape;5936;p38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7" name="Google Shape;5937;p38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8" name="Google Shape;5938;p38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9" name="Google Shape;5939;p38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0" name="Google Shape;5940;p38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p38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2" name="Google Shape;5942;p38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3" name="Google Shape;5943;p38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38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5" name="Google Shape;5945;p38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6" name="Google Shape;5946;p38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p38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8" name="Google Shape;5948;p38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9" name="Google Shape;5949;p38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p38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1" name="Google Shape;5951;p38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2" name="Google Shape;5952;p38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38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p38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5" name="Google Shape;5955;p38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38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7" name="Google Shape;5957;p38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p38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38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0" name="Google Shape;5960;p38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1" name="Google Shape;5961;p38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38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p38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38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38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p38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38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38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p38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38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38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p38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3" name="Google Shape;5973;p38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38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38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p38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p38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38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p38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0" name="Google Shape;5980;p38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38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38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3" name="Google Shape;5983;p38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4" name="Google Shape;5984;p38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5" name="Google Shape;5985;p38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6" name="Google Shape;5986;p38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7" name="Google Shape;5987;p38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38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p38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0" name="Google Shape;5990;p38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1" name="Google Shape;5991;p38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38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38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38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5" name="Google Shape;5995;p38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p38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p38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38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38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38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38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38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p38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38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38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p38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7" name="Google Shape;6007;p38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8" name="Google Shape;6008;p38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9" name="Google Shape;6009;p38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p38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38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2" name="Google Shape;6012;p38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3" name="Google Shape;6013;p38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4" name="Google Shape;6014;p38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5" name="Google Shape;6015;p38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6" name="Google Shape;6016;p38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7" name="Google Shape;6017;p38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8" name="Google Shape;6018;p38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38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0" name="Google Shape;6020;p38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p38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38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38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38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38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p38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38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38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9" name="Google Shape;6029;p38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0" name="Google Shape;6030;p38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38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38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p38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p38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6035" name="Google Shape;6035;p3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152102" y="2180404"/>
            <a:ext cx="223550" cy="245880"/>
          </a:xfrm>
          <a:prstGeom prst="rect">
            <a:avLst/>
          </a:prstGeom>
          <a:noFill/>
          <a:ln>
            <a:noFill/>
          </a:ln>
        </p:spPr>
      </p:pic>
      <p:pic>
        <p:nvPicPr>
          <p:cNvPr id="6036" name="Google Shape;6036;p3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152102" y="2639217"/>
            <a:ext cx="223550" cy="245880"/>
          </a:xfrm>
          <a:prstGeom prst="rect">
            <a:avLst/>
          </a:prstGeom>
          <a:noFill/>
          <a:ln>
            <a:noFill/>
          </a:ln>
        </p:spPr>
      </p:pic>
      <p:pic>
        <p:nvPicPr>
          <p:cNvPr id="6037" name="Google Shape;6037;p3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152102" y="3098054"/>
            <a:ext cx="223550" cy="245880"/>
          </a:xfrm>
          <a:prstGeom prst="rect">
            <a:avLst/>
          </a:prstGeom>
          <a:noFill/>
          <a:ln>
            <a:noFill/>
          </a:ln>
        </p:spPr>
      </p:pic>
      <p:pic>
        <p:nvPicPr>
          <p:cNvPr id="6038" name="Google Shape;6038;p38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152100" y="1721550"/>
            <a:ext cx="223552" cy="24589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042" name="Shape 6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3" name="Google Shape;6043;p39"/>
          <p:cNvGrpSpPr/>
          <p:nvPr/>
        </p:nvGrpSpPr>
        <p:grpSpPr>
          <a:xfrm>
            <a:off x="8029241" y="154008"/>
            <a:ext cx="264001" cy="226285"/>
            <a:chOff x="753950" y="238125"/>
            <a:chExt cx="6111125" cy="5238075"/>
          </a:xfrm>
        </p:grpSpPr>
        <p:sp>
          <p:nvSpPr>
            <p:cNvPr id="6044" name="Google Shape;6044;p39"/>
            <p:cNvSpPr/>
            <p:nvPr/>
          </p:nvSpPr>
          <p:spPr>
            <a:xfrm>
              <a:off x="1627000" y="238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0"/>
                  </a:moveTo>
                  <a:lnTo>
                    <a:pt x="0" y="34922"/>
                  </a:lnTo>
                  <a:lnTo>
                    <a:pt x="34922" y="34922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p39"/>
            <p:cNvSpPr/>
            <p:nvPr/>
          </p:nvSpPr>
          <p:spPr>
            <a:xfrm>
              <a:off x="2500050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19" y="34922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39"/>
            <p:cNvSpPr/>
            <p:nvPr/>
          </p:nvSpPr>
          <p:spPr>
            <a:xfrm>
              <a:off x="4246075" y="238125"/>
              <a:ext cx="872975" cy="873075"/>
            </a:xfrm>
            <a:custGeom>
              <a:rect b="b" l="l" r="r" t="t"/>
              <a:pathLst>
                <a:path extrusionOk="0" h="34923" w="34919">
                  <a:moveTo>
                    <a:pt x="0" y="0"/>
                  </a:moveTo>
                  <a:lnTo>
                    <a:pt x="0" y="34922"/>
                  </a:lnTo>
                  <a:lnTo>
                    <a:pt x="34918" y="34922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39"/>
            <p:cNvSpPr/>
            <p:nvPr/>
          </p:nvSpPr>
          <p:spPr>
            <a:xfrm>
              <a:off x="5119025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20" y="34922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p39"/>
            <p:cNvSpPr/>
            <p:nvPr/>
          </p:nvSpPr>
          <p:spPr>
            <a:xfrm>
              <a:off x="75395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39"/>
            <p:cNvSpPr/>
            <p:nvPr/>
          </p:nvSpPr>
          <p:spPr>
            <a:xfrm>
              <a:off x="1627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rgbClr val="FFF2CC"/>
            </a:solidFill>
            <a:ln cap="flat" cmpd="sng" w="9525">
              <a:solidFill>
                <a:srgbClr val="FFF2C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p39"/>
            <p:cNvSpPr/>
            <p:nvPr/>
          </p:nvSpPr>
          <p:spPr>
            <a:xfrm>
              <a:off x="2500050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19" y="34917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p39"/>
            <p:cNvSpPr/>
            <p:nvPr/>
          </p:nvSpPr>
          <p:spPr>
            <a:xfrm>
              <a:off x="3372944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39"/>
            <p:cNvSpPr/>
            <p:nvPr/>
          </p:nvSpPr>
          <p:spPr>
            <a:xfrm>
              <a:off x="4245994" y="1111175"/>
              <a:ext cx="872975" cy="872925"/>
            </a:xfrm>
            <a:custGeom>
              <a:rect b="b" l="l" r="r" t="t"/>
              <a:pathLst>
                <a:path extrusionOk="0" h="34917" w="34919">
                  <a:moveTo>
                    <a:pt x="0" y="0"/>
                  </a:moveTo>
                  <a:lnTo>
                    <a:pt x="0" y="34917"/>
                  </a:lnTo>
                  <a:lnTo>
                    <a:pt x="34918" y="34917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p39"/>
            <p:cNvSpPr/>
            <p:nvPr/>
          </p:nvSpPr>
          <p:spPr>
            <a:xfrm>
              <a:off x="5119025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20" y="34917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39"/>
            <p:cNvSpPr/>
            <p:nvPr/>
          </p:nvSpPr>
          <p:spPr>
            <a:xfrm>
              <a:off x="5992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1" y="0"/>
                  </a:moveTo>
                  <a:lnTo>
                    <a:pt x="1" y="34917"/>
                  </a:lnTo>
                  <a:lnTo>
                    <a:pt x="34923" y="34917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39"/>
            <p:cNvSpPr/>
            <p:nvPr/>
          </p:nvSpPr>
          <p:spPr>
            <a:xfrm>
              <a:off x="75395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39"/>
            <p:cNvSpPr/>
            <p:nvPr/>
          </p:nvSpPr>
          <p:spPr>
            <a:xfrm>
              <a:off x="1627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p39"/>
            <p:cNvSpPr/>
            <p:nvPr/>
          </p:nvSpPr>
          <p:spPr>
            <a:xfrm>
              <a:off x="2500050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19" y="34921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39"/>
            <p:cNvSpPr/>
            <p:nvPr/>
          </p:nvSpPr>
          <p:spPr>
            <a:xfrm>
              <a:off x="3372944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9" name="Google Shape;6059;p39"/>
            <p:cNvSpPr/>
            <p:nvPr/>
          </p:nvSpPr>
          <p:spPr>
            <a:xfrm>
              <a:off x="4245994" y="1984125"/>
              <a:ext cx="872975" cy="873025"/>
            </a:xfrm>
            <a:custGeom>
              <a:rect b="b" l="l" r="r" t="t"/>
              <a:pathLst>
                <a:path extrusionOk="0" h="34921" w="34919">
                  <a:moveTo>
                    <a:pt x="0" y="0"/>
                  </a:moveTo>
                  <a:lnTo>
                    <a:pt x="0" y="34921"/>
                  </a:lnTo>
                  <a:lnTo>
                    <a:pt x="34918" y="34921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p39"/>
            <p:cNvSpPr/>
            <p:nvPr/>
          </p:nvSpPr>
          <p:spPr>
            <a:xfrm>
              <a:off x="5119025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20" y="34921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p39"/>
            <p:cNvSpPr/>
            <p:nvPr/>
          </p:nvSpPr>
          <p:spPr>
            <a:xfrm>
              <a:off x="5992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1" y="0"/>
                  </a:moveTo>
                  <a:lnTo>
                    <a:pt x="1" y="34921"/>
                  </a:lnTo>
                  <a:lnTo>
                    <a:pt x="34923" y="34921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p39"/>
            <p:cNvSpPr/>
            <p:nvPr/>
          </p:nvSpPr>
          <p:spPr>
            <a:xfrm>
              <a:off x="1627000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3" name="Google Shape;6063;p39"/>
            <p:cNvSpPr/>
            <p:nvPr/>
          </p:nvSpPr>
          <p:spPr>
            <a:xfrm>
              <a:off x="2499969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19" y="34924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4" name="Google Shape;6064;p39"/>
            <p:cNvSpPr/>
            <p:nvPr/>
          </p:nvSpPr>
          <p:spPr>
            <a:xfrm>
              <a:off x="3372944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p39"/>
            <p:cNvSpPr/>
            <p:nvPr/>
          </p:nvSpPr>
          <p:spPr>
            <a:xfrm>
              <a:off x="4246075" y="2857125"/>
              <a:ext cx="872975" cy="873125"/>
            </a:xfrm>
            <a:custGeom>
              <a:rect b="b" l="l" r="r" t="t"/>
              <a:pathLst>
                <a:path extrusionOk="0" h="34925" w="34919">
                  <a:moveTo>
                    <a:pt x="0" y="1"/>
                  </a:moveTo>
                  <a:lnTo>
                    <a:pt x="0" y="34924"/>
                  </a:lnTo>
                  <a:lnTo>
                    <a:pt x="34918" y="34924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6" name="Google Shape;6066;p39"/>
            <p:cNvSpPr/>
            <p:nvPr/>
          </p:nvSpPr>
          <p:spPr>
            <a:xfrm>
              <a:off x="5119025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20" y="34924"/>
                  </a:lnTo>
                  <a:lnTo>
                    <a:pt x="34920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7" name="Google Shape;6067;p39"/>
            <p:cNvSpPr/>
            <p:nvPr/>
          </p:nvSpPr>
          <p:spPr>
            <a:xfrm>
              <a:off x="2500050" y="3730175"/>
              <a:ext cx="873000" cy="872975"/>
            </a:xfrm>
            <a:custGeom>
              <a:rect b="b" l="l" r="r" t="t"/>
              <a:pathLst>
                <a:path extrusionOk="0" h="34919" w="34920">
                  <a:moveTo>
                    <a:pt x="0" y="1"/>
                  </a:moveTo>
                  <a:lnTo>
                    <a:pt x="0" y="34919"/>
                  </a:lnTo>
                  <a:lnTo>
                    <a:pt x="34919" y="34919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p39"/>
            <p:cNvSpPr/>
            <p:nvPr/>
          </p:nvSpPr>
          <p:spPr>
            <a:xfrm>
              <a:off x="3373025" y="3730175"/>
              <a:ext cx="873075" cy="872975"/>
            </a:xfrm>
            <a:custGeom>
              <a:rect b="b" l="l" r="r" t="t"/>
              <a:pathLst>
                <a:path extrusionOk="0" h="34919" w="34923">
                  <a:moveTo>
                    <a:pt x="0" y="1"/>
                  </a:moveTo>
                  <a:lnTo>
                    <a:pt x="0" y="34919"/>
                  </a:lnTo>
                  <a:lnTo>
                    <a:pt x="34922" y="34919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39"/>
            <p:cNvSpPr/>
            <p:nvPr/>
          </p:nvSpPr>
          <p:spPr>
            <a:xfrm>
              <a:off x="4246075" y="3730175"/>
              <a:ext cx="872975" cy="872975"/>
            </a:xfrm>
            <a:custGeom>
              <a:rect b="b" l="l" r="r" t="t"/>
              <a:pathLst>
                <a:path extrusionOk="0" h="34919" w="34919">
                  <a:moveTo>
                    <a:pt x="0" y="1"/>
                  </a:moveTo>
                  <a:lnTo>
                    <a:pt x="0" y="34919"/>
                  </a:lnTo>
                  <a:lnTo>
                    <a:pt x="34918" y="34919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0" name="Google Shape;6070;p39"/>
            <p:cNvSpPr/>
            <p:nvPr/>
          </p:nvSpPr>
          <p:spPr>
            <a:xfrm>
              <a:off x="3373025" y="4603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1"/>
                  </a:moveTo>
                  <a:lnTo>
                    <a:pt x="0" y="34923"/>
                  </a:lnTo>
                  <a:lnTo>
                    <a:pt x="34922" y="34923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71" name="Google Shape;6071;p39"/>
          <p:cNvGrpSpPr/>
          <p:nvPr/>
        </p:nvGrpSpPr>
        <p:grpSpPr>
          <a:xfrm>
            <a:off x="8365321" y="154008"/>
            <a:ext cx="264001" cy="226285"/>
            <a:chOff x="753950" y="238125"/>
            <a:chExt cx="6111125" cy="5238075"/>
          </a:xfrm>
        </p:grpSpPr>
        <p:sp>
          <p:nvSpPr>
            <p:cNvPr id="6072" name="Google Shape;6072;p39"/>
            <p:cNvSpPr/>
            <p:nvPr/>
          </p:nvSpPr>
          <p:spPr>
            <a:xfrm>
              <a:off x="1627000" y="238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0"/>
                  </a:moveTo>
                  <a:lnTo>
                    <a:pt x="0" y="34922"/>
                  </a:lnTo>
                  <a:lnTo>
                    <a:pt x="34922" y="34922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p39"/>
            <p:cNvSpPr/>
            <p:nvPr/>
          </p:nvSpPr>
          <p:spPr>
            <a:xfrm>
              <a:off x="2500050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19" y="34922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4" name="Google Shape;6074;p39"/>
            <p:cNvSpPr/>
            <p:nvPr/>
          </p:nvSpPr>
          <p:spPr>
            <a:xfrm>
              <a:off x="4246075" y="238125"/>
              <a:ext cx="872975" cy="873075"/>
            </a:xfrm>
            <a:custGeom>
              <a:rect b="b" l="l" r="r" t="t"/>
              <a:pathLst>
                <a:path extrusionOk="0" h="34923" w="34919">
                  <a:moveTo>
                    <a:pt x="0" y="0"/>
                  </a:moveTo>
                  <a:lnTo>
                    <a:pt x="0" y="34922"/>
                  </a:lnTo>
                  <a:lnTo>
                    <a:pt x="34918" y="34922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39"/>
            <p:cNvSpPr/>
            <p:nvPr/>
          </p:nvSpPr>
          <p:spPr>
            <a:xfrm>
              <a:off x="5119025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20" y="34922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6" name="Google Shape;6076;p39"/>
            <p:cNvSpPr/>
            <p:nvPr/>
          </p:nvSpPr>
          <p:spPr>
            <a:xfrm>
              <a:off x="75395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p39"/>
            <p:cNvSpPr/>
            <p:nvPr/>
          </p:nvSpPr>
          <p:spPr>
            <a:xfrm>
              <a:off x="1627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rgbClr val="FFF2CC"/>
            </a:solidFill>
            <a:ln cap="flat" cmpd="sng" w="9525">
              <a:solidFill>
                <a:srgbClr val="FFF2C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39"/>
            <p:cNvSpPr/>
            <p:nvPr/>
          </p:nvSpPr>
          <p:spPr>
            <a:xfrm>
              <a:off x="2500050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19" y="34917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39"/>
            <p:cNvSpPr/>
            <p:nvPr/>
          </p:nvSpPr>
          <p:spPr>
            <a:xfrm>
              <a:off x="3372944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0" name="Google Shape;6080;p39"/>
            <p:cNvSpPr/>
            <p:nvPr/>
          </p:nvSpPr>
          <p:spPr>
            <a:xfrm>
              <a:off x="4245994" y="1111175"/>
              <a:ext cx="872975" cy="872925"/>
            </a:xfrm>
            <a:custGeom>
              <a:rect b="b" l="l" r="r" t="t"/>
              <a:pathLst>
                <a:path extrusionOk="0" h="34917" w="34919">
                  <a:moveTo>
                    <a:pt x="0" y="0"/>
                  </a:moveTo>
                  <a:lnTo>
                    <a:pt x="0" y="34917"/>
                  </a:lnTo>
                  <a:lnTo>
                    <a:pt x="34918" y="34917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p39"/>
            <p:cNvSpPr/>
            <p:nvPr/>
          </p:nvSpPr>
          <p:spPr>
            <a:xfrm>
              <a:off x="5119025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20" y="34917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39"/>
            <p:cNvSpPr/>
            <p:nvPr/>
          </p:nvSpPr>
          <p:spPr>
            <a:xfrm>
              <a:off x="5992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1" y="0"/>
                  </a:moveTo>
                  <a:lnTo>
                    <a:pt x="1" y="34917"/>
                  </a:lnTo>
                  <a:lnTo>
                    <a:pt x="34923" y="34917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p39"/>
            <p:cNvSpPr/>
            <p:nvPr/>
          </p:nvSpPr>
          <p:spPr>
            <a:xfrm>
              <a:off x="75395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p39"/>
            <p:cNvSpPr/>
            <p:nvPr/>
          </p:nvSpPr>
          <p:spPr>
            <a:xfrm>
              <a:off x="1627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5" name="Google Shape;6085;p39"/>
            <p:cNvSpPr/>
            <p:nvPr/>
          </p:nvSpPr>
          <p:spPr>
            <a:xfrm>
              <a:off x="2500050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19" y="34921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6" name="Google Shape;6086;p39"/>
            <p:cNvSpPr/>
            <p:nvPr/>
          </p:nvSpPr>
          <p:spPr>
            <a:xfrm>
              <a:off x="3372944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7" name="Google Shape;6087;p39"/>
            <p:cNvSpPr/>
            <p:nvPr/>
          </p:nvSpPr>
          <p:spPr>
            <a:xfrm>
              <a:off x="4245994" y="1984125"/>
              <a:ext cx="872975" cy="873025"/>
            </a:xfrm>
            <a:custGeom>
              <a:rect b="b" l="l" r="r" t="t"/>
              <a:pathLst>
                <a:path extrusionOk="0" h="34921" w="34919">
                  <a:moveTo>
                    <a:pt x="0" y="0"/>
                  </a:moveTo>
                  <a:lnTo>
                    <a:pt x="0" y="34921"/>
                  </a:lnTo>
                  <a:lnTo>
                    <a:pt x="34918" y="34921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39"/>
            <p:cNvSpPr/>
            <p:nvPr/>
          </p:nvSpPr>
          <p:spPr>
            <a:xfrm>
              <a:off x="5119025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20" y="34921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9" name="Google Shape;6089;p39"/>
            <p:cNvSpPr/>
            <p:nvPr/>
          </p:nvSpPr>
          <p:spPr>
            <a:xfrm>
              <a:off x="5992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1" y="0"/>
                  </a:moveTo>
                  <a:lnTo>
                    <a:pt x="1" y="34921"/>
                  </a:lnTo>
                  <a:lnTo>
                    <a:pt x="34923" y="34921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0" name="Google Shape;6090;p39"/>
            <p:cNvSpPr/>
            <p:nvPr/>
          </p:nvSpPr>
          <p:spPr>
            <a:xfrm>
              <a:off x="1627000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39"/>
            <p:cNvSpPr/>
            <p:nvPr/>
          </p:nvSpPr>
          <p:spPr>
            <a:xfrm>
              <a:off x="2499969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19" y="34924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2" name="Google Shape;6092;p39"/>
            <p:cNvSpPr/>
            <p:nvPr/>
          </p:nvSpPr>
          <p:spPr>
            <a:xfrm>
              <a:off x="3372944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3" name="Google Shape;6093;p39"/>
            <p:cNvSpPr/>
            <p:nvPr/>
          </p:nvSpPr>
          <p:spPr>
            <a:xfrm>
              <a:off x="4246075" y="2857125"/>
              <a:ext cx="872975" cy="873125"/>
            </a:xfrm>
            <a:custGeom>
              <a:rect b="b" l="l" r="r" t="t"/>
              <a:pathLst>
                <a:path extrusionOk="0" h="34925" w="34919">
                  <a:moveTo>
                    <a:pt x="0" y="1"/>
                  </a:moveTo>
                  <a:lnTo>
                    <a:pt x="0" y="34924"/>
                  </a:lnTo>
                  <a:lnTo>
                    <a:pt x="34918" y="34924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4" name="Google Shape;6094;p39"/>
            <p:cNvSpPr/>
            <p:nvPr/>
          </p:nvSpPr>
          <p:spPr>
            <a:xfrm>
              <a:off x="5119025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20" y="34924"/>
                  </a:lnTo>
                  <a:lnTo>
                    <a:pt x="34920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5" name="Google Shape;6095;p39"/>
            <p:cNvSpPr/>
            <p:nvPr/>
          </p:nvSpPr>
          <p:spPr>
            <a:xfrm>
              <a:off x="2500050" y="3730175"/>
              <a:ext cx="873000" cy="872975"/>
            </a:xfrm>
            <a:custGeom>
              <a:rect b="b" l="l" r="r" t="t"/>
              <a:pathLst>
                <a:path extrusionOk="0" h="34919" w="34920">
                  <a:moveTo>
                    <a:pt x="0" y="1"/>
                  </a:moveTo>
                  <a:lnTo>
                    <a:pt x="0" y="34919"/>
                  </a:lnTo>
                  <a:lnTo>
                    <a:pt x="34919" y="34919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6" name="Google Shape;6096;p39"/>
            <p:cNvSpPr/>
            <p:nvPr/>
          </p:nvSpPr>
          <p:spPr>
            <a:xfrm>
              <a:off x="3373025" y="3730175"/>
              <a:ext cx="873075" cy="872975"/>
            </a:xfrm>
            <a:custGeom>
              <a:rect b="b" l="l" r="r" t="t"/>
              <a:pathLst>
                <a:path extrusionOk="0" h="34919" w="34923">
                  <a:moveTo>
                    <a:pt x="0" y="1"/>
                  </a:moveTo>
                  <a:lnTo>
                    <a:pt x="0" y="34919"/>
                  </a:lnTo>
                  <a:lnTo>
                    <a:pt x="34922" y="34919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39"/>
            <p:cNvSpPr/>
            <p:nvPr/>
          </p:nvSpPr>
          <p:spPr>
            <a:xfrm>
              <a:off x="4246075" y="3730175"/>
              <a:ext cx="872975" cy="872975"/>
            </a:xfrm>
            <a:custGeom>
              <a:rect b="b" l="l" r="r" t="t"/>
              <a:pathLst>
                <a:path extrusionOk="0" h="34919" w="34919">
                  <a:moveTo>
                    <a:pt x="0" y="1"/>
                  </a:moveTo>
                  <a:lnTo>
                    <a:pt x="0" y="34919"/>
                  </a:lnTo>
                  <a:lnTo>
                    <a:pt x="34918" y="34919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8" name="Google Shape;6098;p39"/>
            <p:cNvSpPr/>
            <p:nvPr/>
          </p:nvSpPr>
          <p:spPr>
            <a:xfrm>
              <a:off x="3373025" y="4603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1"/>
                  </a:moveTo>
                  <a:lnTo>
                    <a:pt x="0" y="34923"/>
                  </a:lnTo>
                  <a:lnTo>
                    <a:pt x="34922" y="34923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99" name="Google Shape;6099;p39"/>
          <p:cNvGrpSpPr/>
          <p:nvPr/>
        </p:nvGrpSpPr>
        <p:grpSpPr>
          <a:xfrm>
            <a:off x="8701401" y="154008"/>
            <a:ext cx="264001" cy="226285"/>
            <a:chOff x="753950" y="238125"/>
            <a:chExt cx="6111125" cy="5238075"/>
          </a:xfrm>
        </p:grpSpPr>
        <p:sp>
          <p:nvSpPr>
            <p:cNvPr id="6100" name="Google Shape;6100;p39"/>
            <p:cNvSpPr/>
            <p:nvPr/>
          </p:nvSpPr>
          <p:spPr>
            <a:xfrm>
              <a:off x="1627000" y="238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0"/>
                  </a:moveTo>
                  <a:lnTo>
                    <a:pt x="0" y="34922"/>
                  </a:lnTo>
                  <a:lnTo>
                    <a:pt x="34922" y="34922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39"/>
            <p:cNvSpPr/>
            <p:nvPr/>
          </p:nvSpPr>
          <p:spPr>
            <a:xfrm>
              <a:off x="2500050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19" y="34922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39"/>
            <p:cNvSpPr/>
            <p:nvPr/>
          </p:nvSpPr>
          <p:spPr>
            <a:xfrm>
              <a:off x="4246075" y="238125"/>
              <a:ext cx="872975" cy="873075"/>
            </a:xfrm>
            <a:custGeom>
              <a:rect b="b" l="l" r="r" t="t"/>
              <a:pathLst>
                <a:path extrusionOk="0" h="34923" w="34919">
                  <a:moveTo>
                    <a:pt x="0" y="0"/>
                  </a:moveTo>
                  <a:lnTo>
                    <a:pt x="0" y="34922"/>
                  </a:lnTo>
                  <a:lnTo>
                    <a:pt x="34918" y="34922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3" name="Google Shape;6103;p39"/>
            <p:cNvSpPr/>
            <p:nvPr/>
          </p:nvSpPr>
          <p:spPr>
            <a:xfrm>
              <a:off x="5119025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20" y="34922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39"/>
            <p:cNvSpPr/>
            <p:nvPr/>
          </p:nvSpPr>
          <p:spPr>
            <a:xfrm>
              <a:off x="75395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39"/>
            <p:cNvSpPr/>
            <p:nvPr/>
          </p:nvSpPr>
          <p:spPr>
            <a:xfrm>
              <a:off x="1627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rgbClr val="FFF2CC"/>
            </a:solidFill>
            <a:ln cap="flat" cmpd="sng" w="9525">
              <a:solidFill>
                <a:srgbClr val="FFF2C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39"/>
            <p:cNvSpPr/>
            <p:nvPr/>
          </p:nvSpPr>
          <p:spPr>
            <a:xfrm>
              <a:off x="2500050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19" y="34917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39"/>
            <p:cNvSpPr/>
            <p:nvPr/>
          </p:nvSpPr>
          <p:spPr>
            <a:xfrm>
              <a:off x="3372944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8" name="Google Shape;6108;p39"/>
            <p:cNvSpPr/>
            <p:nvPr/>
          </p:nvSpPr>
          <p:spPr>
            <a:xfrm>
              <a:off x="4245994" y="1111175"/>
              <a:ext cx="872975" cy="872925"/>
            </a:xfrm>
            <a:custGeom>
              <a:rect b="b" l="l" r="r" t="t"/>
              <a:pathLst>
                <a:path extrusionOk="0" h="34917" w="34919">
                  <a:moveTo>
                    <a:pt x="0" y="0"/>
                  </a:moveTo>
                  <a:lnTo>
                    <a:pt x="0" y="34917"/>
                  </a:lnTo>
                  <a:lnTo>
                    <a:pt x="34918" y="34917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39"/>
            <p:cNvSpPr/>
            <p:nvPr/>
          </p:nvSpPr>
          <p:spPr>
            <a:xfrm>
              <a:off x="5119025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20" y="34917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39"/>
            <p:cNvSpPr/>
            <p:nvPr/>
          </p:nvSpPr>
          <p:spPr>
            <a:xfrm>
              <a:off x="5992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1" y="0"/>
                  </a:moveTo>
                  <a:lnTo>
                    <a:pt x="1" y="34917"/>
                  </a:lnTo>
                  <a:lnTo>
                    <a:pt x="34923" y="34917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1" name="Google Shape;6111;p39"/>
            <p:cNvSpPr/>
            <p:nvPr/>
          </p:nvSpPr>
          <p:spPr>
            <a:xfrm>
              <a:off x="75395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2" name="Google Shape;6112;p39"/>
            <p:cNvSpPr/>
            <p:nvPr/>
          </p:nvSpPr>
          <p:spPr>
            <a:xfrm>
              <a:off x="1627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39"/>
            <p:cNvSpPr/>
            <p:nvPr/>
          </p:nvSpPr>
          <p:spPr>
            <a:xfrm>
              <a:off x="2500050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19" y="34921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39"/>
            <p:cNvSpPr/>
            <p:nvPr/>
          </p:nvSpPr>
          <p:spPr>
            <a:xfrm>
              <a:off x="3372944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39"/>
            <p:cNvSpPr/>
            <p:nvPr/>
          </p:nvSpPr>
          <p:spPr>
            <a:xfrm>
              <a:off x="4245994" y="1984125"/>
              <a:ext cx="872975" cy="873025"/>
            </a:xfrm>
            <a:custGeom>
              <a:rect b="b" l="l" r="r" t="t"/>
              <a:pathLst>
                <a:path extrusionOk="0" h="34921" w="34919">
                  <a:moveTo>
                    <a:pt x="0" y="0"/>
                  </a:moveTo>
                  <a:lnTo>
                    <a:pt x="0" y="34921"/>
                  </a:lnTo>
                  <a:lnTo>
                    <a:pt x="34918" y="34921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p39"/>
            <p:cNvSpPr/>
            <p:nvPr/>
          </p:nvSpPr>
          <p:spPr>
            <a:xfrm>
              <a:off x="5119025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20" y="34921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7" name="Google Shape;6117;p39"/>
            <p:cNvSpPr/>
            <p:nvPr/>
          </p:nvSpPr>
          <p:spPr>
            <a:xfrm>
              <a:off x="5992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1" y="0"/>
                  </a:moveTo>
                  <a:lnTo>
                    <a:pt x="1" y="34921"/>
                  </a:lnTo>
                  <a:lnTo>
                    <a:pt x="34923" y="34921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8" name="Google Shape;6118;p39"/>
            <p:cNvSpPr/>
            <p:nvPr/>
          </p:nvSpPr>
          <p:spPr>
            <a:xfrm>
              <a:off x="1627000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p39"/>
            <p:cNvSpPr/>
            <p:nvPr/>
          </p:nvSpPr>
          <p:spPr>
            <a:xfrm>
              <a:off x="2499969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19" y="34924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39"/>
            <p:cNvSpPr/>
            <p:nvPr/>
          </p:nvSpPr>
          <p:spPr>
            <a:xfrm>
              <a:off x="3372944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1" name="Google Shape;6121;p39"/>
            <p:cNvSpPr/>
            <p:nvPr/>
          </p:nvSpPr>
          <p:spPr>
            <a:xfrm>
              <a:off x="4246075" y="2857125"/>
              <a:ext cx="872975" cy="873125"/>
            </a:xfrm>
            <a:custGeom>
              <a:rect b="b" l="l" r="r" t="t"/>
              <a:pathLst>
                <a:path extrusionOk="0" h="34925" w="34919">
                  <a:moveTo>
                    <a:pt x="0" y="1"/>
                  </a:moveTo>
                  <a:lnTo>
                    <a:pt x="0" y="34924"/>
                  </a:lnTo>
                  <a:lnTo>
                    <a:pt x="34918" y="34924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39"/>
            <p:cNvSpPr/>
            <p:nvPr/>
          </p:nvSpPr>
          <p:spPr>
            <a:xfrm>
              <a:off x="5119025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20" y="34924"/>
                  </a:lnTo>
                  <a:lnTo>
                    <a:pt x="34920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39"/>
            <p:cNvSpPr/>
            <p:nvPr/>
          </p:nvSpPr>
          <p:spPr>
            <a:xfrm>
              <a:off x="2500050" y="3730175"/>
              <a:ext cx="873000" cy="872975"/>
            </a:xfrm>
            <a:custGeom>
              <a:rect b="b" l="l" r="r" t="t"/>
              <a:pathLst>
                <a:path extrusionOk="0" h="34919" w="34920">
                  <a:moveTo>
                    <a:pt x="0" y="1"/>
                  </a:moveTo>
                  <a:lnTo>
                    <a:pt x="0" y="34919"/>
                  </a:lnTo>
                  <a:lnTo>
                    <a:pt x="34919" y="34919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4" name="Google Shape;6124;p39"/>
            <p:cNvSpPr/>
            <p:nvPr/>
          </p:nvSpPr>
          <p:spPr>
            <a:xfrm>
              <a:off x="3373025" y="3730175"/>
              <a:ext cx="873075" cy="872975"/>
            </a:xfrm>
            <a:custGeom>
              <a:rect b="b" l="l" r="r" t="t"/>
              <a:pathLst>
                <a:path extrusionOk="0" h="34919" w="34923">
                  <a:moveTo>
                    <a:pt x="0" y="1"/>
                  </a:moveTo>
                  <a:lnTo>
                    <a:pt x="0" y="34919"/>
                  </a:lnTo>
                  <a:lnTo>
                    <a:pt x="34922" y="34919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5" name="Google Shape;6125;p39"/>
            <p:cNvSpPr/>
            <p:nvPr/>
          </p:nvSpPr>
          <p:spPr>
            <a:xfrm>
              <a:off x="4246075" y="3730175"/>
              <a:ext cx="872975" cy="872975"/>
            </a:xfrm>
            <a:custGeom>
              <a:rect b="b" l="l" r="r" t="t"/>
              <a:pathLst>
                <a:path extrusionOk="0" h="34919" w="34919">
                  <a:moveTo>
                    <a:pt x="0" y="1"/>
                  </a:moveTo>
                  <a:lnTo>
                    <a:pt x="0" y="34919"/>
                  </a:lnTo>
                  <a:lnTo>
                    <a:pt x="34918" y="34919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39"/>
            <p:cNvSpPr/>
            <p:nvPr/>
          </p:nvSpPr>
          <p:spPr>
            <a:xfrm>
              <a:off x="3373025" y="4603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1"/>
                  </a:moveTo>
                  <a:lnTo>
                    <a:pt x="0" y="34923"/>
                  </a:lnTo>
                  <a:lnTo>
                    <a:pt x="34922" y="34923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6127" name="Google Shape;6127;p39">
            <a:hlinkClick/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691664" y="567377"/>
            <a:ext cx="283464" cy="172844"/>
          </a:xfrm>
          <a:prstGeom prst="rect">
            <a:avLst/>
          </a:prstGeom>
          <a:noFill/>
          <a:ln>
            <a:noFill/>
          </a:ln>
        </p:spPr>
      </p:pic>
      <p:pic>
        <p:nvPicPr>
          <p:cNvPr id="6128" name="Google Shape;6128;p39">
            <a:hlinkClick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83025" y="539500"/>
            <a:ext cx="228600" cy="228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129" name="Google Shape;6129;p39">
            <a:hlinkClick action="ppaction://hlinksldjump" r:id="rId5"/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flipH="1">
            <a:off x="8029239" y="567377"/>
            <a:ext cx="283464" cy="172844"/>
          </a:xfrm>
          <a:prstGeom prst="rect">
            <a:avLst/>
          </a:prstGeom>
          <a:noFill/>
          <a:ln>
            <a:noFill/>
          </a:ln>
        </p:spPr>
      </p:pic>
      <p:pic>
        <p:nvPicPr>
          <p:cNvPr id="6130" name="Google Shape;6130;p39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10800000">
            <a:off x="5830376" y="1"/>
            <a:ext cx="2126802" cy="265427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131" name="Google Shape;6131;p39"/>
          <p:cNvGrpSpPr/>
          <p:nvPr/>
        </p:nvGrpSpPr>
        <p:grpSpPr>
          <a:xfrm>
            <a:off x="2619563" y="3120753"/>
            <a:ext cx="1443946" cy="721968"/>
            <a:chOff x="311697" y="-12"/>
            <a:chExt cx="4437449" cy="2218709"/>
          </a:xfrm>
        </p:grpSpPr>
        <p:sp>
          <p:nvSpPr>
            <p:cNvPr id="6132" name="Google Shape;6132;p39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39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39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p39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6" name="Google Shape;6136;p39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p39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8" name="Google Shape;6138;p39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9" name="Google Shape;6139;p39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0" name="Google Shape;6140;p39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1" name="Google Shape;6141;p39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p39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39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4" name="Google Shape;6144;p39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5" name="Google Shape;6145;p39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6" name="Google Shape;6146;p39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7" name="Google Shape;6147;p39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39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39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0" name="Google Shape;6150;p39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1" name="Google Shape;6151;p39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2" name="Google Shape;6152;p39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3" name="Google Shape;6153;p39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39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39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6" name="Google Shape;6156;p39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7" name="Google Shape;6157;p39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p39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9" name="Google Shape;6159;p39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0" name="Google Shape;6160;p39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1" name="Google Shape;6161;p39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39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3" name="Google Shape;6163;p39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4" name="Google Shape;6164;p39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5" name="Google Shape;6165;p39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6" name="Google Shape;6166;p39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7" name="Google Shape;6167;p39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p39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39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0" name="Google Shape;6170;p39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39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4" name="Google Shape;6184;p39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3" name="Google Shape;6193;p39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6" name="Google Shape;6196;p39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7" name="Google Shape;6197;p39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39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1" name="Google Shape;6211;p39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39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3" name="Google Shape;6213;p39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p39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p39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6" name="Google Shape;6216;p39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7" name="Google Shape;6217;p39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p39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p39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0" name="Google Shape;6220;p39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p39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p39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3" name="Google Shape;6223;p39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4" name="Google Shape;6224;p39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p39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39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39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8" name="Google Shape;6228;p39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9" name="Google Shape;6229;p39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0" name="Google Shape;6230;p39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1" name="Google Shape;6231;p39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39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3" name="Google Shape;6233;p39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4" name="Google Shape;6234;p39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39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39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39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8" name="Google Shape;6238;p39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9" name="Google Shape;6239;p39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0" name="Google Shape;6240;p39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39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2" name="Google Shape;6242;p39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3" name="Google Shape;6243;p39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39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5" name="Google Shape;6245;p39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6" name="Google Shape;6246;p39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7" name="Google Shape;6247;p39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8" name="Google Shape;6248;p39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p39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39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1" name="Google Shape;6251;p39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39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3" name="Google Shape;6253;p39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p39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39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6" name="Google Shape;6256;p39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7" name="Google Shape;6257;p39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39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39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p39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p39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39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39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39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39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39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39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39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39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39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39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39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39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4" name="Google Shape;6274;p39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5" name="Google Shape;6275;p39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39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39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39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39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39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39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39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39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p39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p39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p39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7" name="Google Shape;6287;p39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8" name="Google Shape;6288;p39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39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0" name="Google Shape;6290;p39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1" name="Google Shape;6291;p39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39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39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39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39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39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39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39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39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39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39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2" name="Google Shape;6302;p39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3" name="Google Shape;6303;p39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4" name="Google Shape;6304;p39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5" name="Google Shape;6305;p39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6" name="Google Shape;6306;p39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39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8" name="Google Shape;6308;p39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9" name="Google Shape;6309;p39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39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p39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39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39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39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39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39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39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39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p39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39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39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p39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39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39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5" name="Google Shape;6325;p39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p39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39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39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39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39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39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39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39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39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5" name="Google Shape;6335;p39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39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39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39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39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39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1" name="Google Shape;6341;p39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2" name="Google Shape;6342;p39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p39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p39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39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39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7" name="Google Shape;6347;p39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p39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p39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39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39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2" name="Google Shape;6352;p39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p39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39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39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39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39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39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p39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39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39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2" name="Google Shape;6362;p39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3" name="Google Shape;6363;p39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4" name="Google Shape;6364;p39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39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6" name="Google Shape;6366;p39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7" name="Google Shape;6367;p39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39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p39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p39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1" name="Google Shape;6371;p39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p39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3" name="Google Shape;6373;p39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4" name="Google Shape;6374;p39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5" name="Google Shape;6375;p39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6" name="Google Shape;6376;p39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p39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8" name="Google Shape;6378;p39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9" name="Google Shape;6379;p39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0" name="Google Shape;6380;p39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1" name="Google Shape;6381;p39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2" name="Google Shape;6382;p39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p39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39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39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39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7" name="Google Shape;6387;p39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8" name="Google Shape;6388;p39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9" name="Google Shape;6389;p39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39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39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2" name="Google Shape;6392;p39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p39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39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39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39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39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p39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p39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39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39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39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3" name="Google Shape;6403;p39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p39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p39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39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39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39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39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39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39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p39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3" name="Google Shape;6413;p39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39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5" name="Google Shape;6415;p39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p39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39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39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9" name="Google Shape;6419;p39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39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39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39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p39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39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39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39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39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39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39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39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39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39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3" name="Google Shape;6433;p39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39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p39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6" name="Google Shape;6436;p39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39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39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9" name="Google Shape;6439;p39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0" name="Google Shape;6440;p39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1" name="Google Shape;6441;p39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39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39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4" name="Google Shape;6444;p39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39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39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39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39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39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0" name="Google Shape;6450;p39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1" name="Google Shape;6451;p39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39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39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4" name="Google Shape;6454;p39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39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6" name="Google Shape;6456;p39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7" name="Google Shape;6457;p39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39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39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39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61" name="Google Shape;6461;p39"/>
          <p:cNvGrpSpPr/>
          <p:nvPr/>
        </p:nvGrpSpPr>
        <p:grpSpPr>
          <a:xfrm flipH="1">
            <a:off x="76209" y="1307493"/>
            <a:ext cx="1019282" cy="509637"/>
            <a:chOff x="311697" y="-12"/>
            <a:chExt cx="4437449" cy="2218709"/>
          </a:xfrm>
        </p:grpSpPr>
        <p:sp>
          <p:nvSpPr>
            <p:cNvPr id="6462" name="Google Shape;6462;p39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3" name="Google Shape;6463;p39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39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39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39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39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39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9" name="Google Shape;6469;p39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39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39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39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39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39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39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39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39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39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9" name="Google Shape;6479;p39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39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39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39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3" name="Google Shape;6483;p39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39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39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39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39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8" name="Google Shape;6488;p39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9" name="Google Shape;6489;p39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39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39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39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3" name="Google Shape;6493;p39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39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39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39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7" name="Google Shape;6497;p39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39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9" name="Google Shape;6499;p39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0" name="Google Shape;6500;p39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39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39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39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39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5" name="Google Shape;6505;p39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6" name="Google Shape;6506;p39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39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39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39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39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1" name="Google Shape;6511;p39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39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3" name="Google Shape;6513;p39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4" name="Google Shape;6514;p39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5" name="Google Shape;6515;p39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39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39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8" name="Google Shape;6518;p39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9" name="Google Shape;6519;p39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0" name="Google Shape;6520;p39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39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39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39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4" name="Google Shape;6524;p39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5" name="Google Shape;6525;p39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39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39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39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39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39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39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39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39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4" name="Google Shape;6534;p39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39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39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39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39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39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39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39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39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3" name="Google Shape;6543;p39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39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39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39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39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39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39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39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39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39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39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39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39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39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39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39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39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39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39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39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39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39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39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39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39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39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39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39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39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39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39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39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39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p39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7" name="Google Shape;6577;p39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39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39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39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p39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2" name="Google Shape;6582;p39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39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39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39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p39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7" name="Google Shape;6587;p39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39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9" name="Google Shape;6589;p39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0" name="Google Shape;6590;p39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39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2" name="Google Shape;6592;p39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3" name="Google Shape;6593;p39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39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5" name="Google Shape;6595;p39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6" name="Google Shape;6596;p39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39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39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39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p39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p39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39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3" name="Google Shape;6603;p39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4" name="Google Shape;6604;p39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39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39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39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39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39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39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39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p39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39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39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39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39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39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39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39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39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39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39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3" name="Google Shape;6623;p39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39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5" name="Google Shape;6625;p39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6" name="Google Shape;6626;p39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39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p39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9" name="Google Shape;6629;p39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0" name="Google Shape;6630;p39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39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2" name="Google Shape;6632;p39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3" name="Google Shape;6633;p39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p39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39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6" name="Google Shape;6636;p39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p39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8" name="Google Shape;6638;p39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9" name="Google Shape;6639;p39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0" name="Google Shape;6640;p39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39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2" name="Google Shape;6642;p39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39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39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p39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39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39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p39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p39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p39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39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39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39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p39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5" name="Google Shape;6655;p39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39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39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39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p39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39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39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39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39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4" name="Google Shape;6664;p39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5" name="Google Shape;6665;p39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39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39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39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39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p39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p39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39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3" name="Google Shape;6673;p39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39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39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39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39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39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39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39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39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39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39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39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5" name="Google Shape;6685;p39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39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39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39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39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39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39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39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39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39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39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39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39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39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39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39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39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39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39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4" name="Google Shape;6704;p39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39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39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39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39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39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39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39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39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39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39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39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39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39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39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39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39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1" name="Google Shape;6721;p39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p39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39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39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39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p39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39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39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39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39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39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2" name="Google Shape;6732;p39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39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p39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39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39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7" name="Google Shape;6737;p39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39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39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39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39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39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p39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4" name="Google Shape;6744;p39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39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39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39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39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39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p39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39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2" name="Google Shape;6752;p39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3" name="Google Shape;6753;p39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39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39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39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39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39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p39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p39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p39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39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3" name="Google Shape;6763;p39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4" name="Google Shape;6764;p39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5" name="Google Shape;6765;p39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p39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7" name="Google Shape;6767;p39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39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p39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39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39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2" name="Google Shape;6772;p39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3" name="Google Shape;6773;p39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4" name="Google Shape;6774;p39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5" name="Google Shape;6775;p39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6" name="Google Shape;6776;p39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7" name="Google Shape;6777;p39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8" name="Google Shape;6778;p39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9" name="Google Shape;6779;p39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39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1" name="Google Shape;6781;p39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2" name="Google Shape;6782;p39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3" name="Google Shape;6783;p39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p39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p39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39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p39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8" name="Google Shape;6788;p39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39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39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91" name="Google Shape;6791;p39"/>
          <p:cNvSpPr txBox="1"/>
          <p:nvPr>
            <p:ph idx="2" type="title"/>
          </p:nvPr>
        </p:nvSpPr>
        <p:spPr>
          <a:xfrm>
            <a:off x="311700" y="975325"/>
            <a:ext cx="8520600" cy="84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/>
              <a:t>0</a:t>
            </a:r>
            <a:r>
              <a:rPr lang="en"/>
              <a:t>3</a:t>
            </a:r>
            <a:endParaRPr sz="4800"/>
          </a:p>
        </p:txBody>
      </p:sp>
      <p:sp>
        <p:nvSpPr>
          <p:cNvPr id="6792" name="Google Shape;6792;p39"/>
          <p:cNvSpPr txBox="1"/>
          <p:nvPr>
            <p:ph type="title"/>
          </p:nvPr>
        </p:nvSpPr>
        <p:spPr>
          <a:xfrm>
            <a:off x="1334700" y="1677325"/>
            <a:ext cx="6474600" cy="105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/>
              <a:t>Anti-Cheat</a:t>
            </a:r>
            <a:endParaRPr sz="28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/>
              <a:t>Bypass</a:t>
            </a:r>
            <a:endParaRPr sz="2800"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796" name="Shape 6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7" name="Google Shape;6797;p40"/>
          <p:cNvSpPr txBox="1"/>
          <p:nvPr>
            <p:ph idx="4294967295" type="title"/>
          </p:nvPr>
        </p:nvSpPr>
        <p:spPr>
          <a:xfrm>
            <a:off x="884325" y="691750"/>
            <a:ext cx="5987400" cy="62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Frida</a:t>
            </a:r>
            <a:endParaRPr/>
          </a:p>
        </p:txBody>
      </p:sp>
      <p:sp>
        <p:nvSpPr>
          <p:cNvPr id="6798" name="Google Shape;6798;p40"/>
          <p:cNvSpPr txBox="1"/>
          <p:nvPr>
            <p:ph idx="4294967295" type="subTitle"/>
          </p:nvPr>
        </p:nvSpPr>
        <p:spPr>
          <a:xfrm>
            <a:off x="884325" y="1440625"/>
            <a:ext cx="4893300" cy="114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SzPts val="1800"/>
              <a:buFont typeface="Orbitron"/>
              <a:buChar char="●"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Dynamic Instrumentation Toolkit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  <a:p>
            <a:pPr indent="-342900" lvl="0" marL="457200" rtl="0" algn="l">
              <a:spcBef>
                <a:spcPts val="1000"/>
              </a:spcBef>
              <a:spcAft>
                <a:spcPts val="1000"/>
              </a:spcAft>
              <a:buSzPts val="1800"/>
              <a:buFont typeface="Orbitron"/>
              <a:buChar char="●"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Injects a JavaScript engine into the running process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</p:txBody>
      </p:sp>
      <p:grpSp>
        <p:nvGrpSpPr>
          <p:cNvPr id="6799" name="Google Shape;6799;p40"/>
          <p:cNvGrpSpPr/>
          <p:nvPr/>
        </p:nvGrpSpPr>
        <p:grpSpPr>
          <a:xfrm flipH="1">
            <a:off x="7623259" y="433318"/>
            <a:ext cx="1019282" cy="509637"/>
            <a:chOff x="311697" y="-12"/>
            <a:chExt cx="4437449" cy="2218709"/>
          </a:xfrm>
        </p:grpSpPr>
        <p:sp>
          <p:nvSpPr>
            <p:cNvPr id="6800" name="Google Shape;6800;p40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40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p40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3" name="Google Shape;6803;p40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4" name="Google Shape;6804;p40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40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40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40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40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9" name="Google Shape;6809;p40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0" name="Google Shape;6810;p40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p40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40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40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40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5" name="Google Shape;6815;p40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6" name="Google Shape;6816;p40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40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8" name="Google Shape;6818;p40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9" name="Google Shape;6819;p40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40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1" name="Google Shape;6821;p40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p40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40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p40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40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40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7" name="Google Shape;6827;p40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8" name="Google Shape;6828;p40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40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40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40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40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3" name="Google Shape;6833;p40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4" name="Google Shape;6834;p40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40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6" name="Google Shape;6836;p40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p40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40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40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0" name="Google Shape;6840;p40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40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40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40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40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5" name="Google Shape;6845;p40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6" name="Google Shape;6846;p40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7" name="Google Shape;6847;p40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40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40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40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p40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2" name="Google Shape;6852;p40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p40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40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5" name="Google Shape;6855;p40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p40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7" name="Google Shape;6857;p40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8" name="Google Shape;6858;p40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9" name="Google Shape;6859;p40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p40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40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40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40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p40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40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40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40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p40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p40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40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40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40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40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40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40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40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p40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40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40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40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40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40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3" name="Google Shape;6883;p40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p40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40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40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7" name="Google Shape;6887;p40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8" name="Google Shape;6888;p40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40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0" name="Google Shape;6890;p40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1" name="Google Shape;6891;p40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2" name="Google Shape;6892;p40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3" name="Google Shape;6893;p40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4" name="Google Shape;6894;p40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5" name="Google Shape;6895;p40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6" name="Google Shape;6896;p40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p40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p40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40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p40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1" name="Google Shape;6901;p40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2" name="Google Shape;6902;p40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3" name="Google Shape;6903;p40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4" name="Google Shape;6904;p40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5" name="Google Shape;6905;p40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6" name="Google Shape;6906;p40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7" name="Google Shape;6907;p40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p40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9" name="Google Shape;6909;p40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0" name="Google Shape;6910;p40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1" name="Google Shape;6911;p40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2" name="Google Shape;6912;p40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3" name="Google Shape;6913;p40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4" name="Google Shape;6914;p40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5" name="Google Shape;6915;p40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6" name="Google Shape;6916;p40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p40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40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p40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0" name="Google Shape;6920;p40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1" name="Google Shape;6921;p40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2" name="Google Shape;6922;p40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3" name="Google Shape;6923;p40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4" name="Google Shape;6924;p40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5" name="Google Shape;6925;p40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p40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7" name="Google Shape;6927;p40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8" name="Google Shape;6928;p40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9" name="Google Shape;6929;p40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0" name="Google Shape;6930;p40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1" name="Google Shape;6931;p40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2" name="Google Shape;6932;p40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3" name="Google Shape;6933;p40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4" name="Google Shape;6934;p40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5" name="Google Shape;6935;p40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6" name="Google Shape;6936;p40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7" name="Google Shape;6937;p40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8" name="Google Shape;6938;p40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9" name="Google Shape;6939;p40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p40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1" name="Google Shape;6941;p40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2" name="Google Shape;6942;p40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3" name="Google Shape;6943;p40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40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40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40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40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8" name="Google Shape;6948;p40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9" name="Google Shape;6949;p40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0" name="Google Shape;6950;p40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1" name="Google Shape;6951;p40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2" name="Google Shape;6952;p40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3" name="Google Shape;6953;p40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4" name="Google Shape;6954;p40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5" name="Google Shape;6955;p40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6" name="Google Shape;6956;p40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7" name="Google Shape;6957;p40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8" name="Google Shape;6958;p40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9" name="Google Shape;6959;p40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p40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1" name="Google Shape;6961;p40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2" name="Google Shape;6962;p40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3" name="Google Shape;6963;p40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4" name="Google Shape;6964;p40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5" name="Google Shape;6965;p40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6" name="Google Shape;6966;p40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7" name="Google Shape;6967;p40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8" name="Google Shape;6968;p40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9" name="Google Shape;6969;p40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0" name="Google Shape;6970;p40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1" name="Google Shape;6971;p40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2" name="Google Shape;6972;p40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3" name="Google Shape;6973;p40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4" name="Google Shape;6974;p40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5" name="Google Shape;6975;p40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6" name="Google Shape;6976;p40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p40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8" name="Google Shape;6978;p40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9" name="Google Shape;6979;p40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0" name="Google Shape;6980;p40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1" name="Google Shape;6981;p40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2" name="Google Shape;6982;p40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3" name="Google Shape;6983;p40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4" name="Google Shape;6984;p40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5" name="Google Shape;6985;p40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6" name="Google Shape;6986;p40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7" name="Google Shape;6987;p40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8" name="Google Shape;6988;p40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9" name="Google Shape;6989;p40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0" name="Google Shape;6990;p40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1" name="Google Shape;6991;p40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40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3" name="Google Shape;6993;p40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4" name="Google Shape;6994;p40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5" name="Google Shape;6995;p40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6" name="Google Shape;6996;p40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7" name="Google Shape;6997;p40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8" name="Google Shape;6998;p40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9" name="Google Shape;6999;p40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0" name="Google Shape;7000;p40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1" name="Google Shape;7001;p40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2" name="Google Shape;7002;p40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3" name="Google Shape;7003;p40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4" name="Google Shape;7004;p40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5" name="Google Shape;7005;p40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6" name="Google Shape;7006;p40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7" name="Google Shape;7007;p40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8" name="Google Shape;7008;p40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9" name="Google Shape;7009;p40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0" name="Google Shape;7010;p40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1" name="Google Shape;7011;p40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2" name="Google Shape;7012;p40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3" name="Google Shape;7013;p40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4" name="Google Shape;7014;p40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5" name="Google Shape;7015;p40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6" name="Google Shape;7016;p40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7" name="Google Shape;7017;p40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8" name="Google Shape;7018;p40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9" name="Google Shape;7019;p40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0" name="Google Shape;7020;p40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p40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2" name="Google Shape;7022;p40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3" name="Google Shape;7023;p40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4" name="Google Shape;7024;p40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5" name="Google Shape;7025;p40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6" name="Google Shape;7026;p40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7" name="Google Shape;7027;p40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8" name="Google Shape;7028;p40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9" name="Google Shape;7029;p40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0" name="Google Shape;7030;p40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1" name="Google Shape;7031;p40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2" name="Google Shape;7032;p40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3" name="Google Shape;7033;p40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4" name="Google Shape;7034;p40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5" name="Google Shape;7035;p40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6" name="Google Shape;7036;p40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7" name="Google Shape;7037;p40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8" name="Google Shape;7038;p40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9" name="Google Shape;7039;p40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0" name="Google Shape;7040;p40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1" name="Google Shape;7041;p40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2" name="Google Shape;7042;p40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3" name="Google Shape;7043;p40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4" name="Google Shape;7044;p40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5" name="Google Shape;7045;p40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6" name="Google Shape;7046;p40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p40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8" name="Google Shape;7048;p40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9" name="Google Shape;7049;p40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0" name="Google Shape;7050;p40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1" name="Google Shape;7051;p40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2" name="Google Shape;7052;p40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3" name="Google Shape;7053;p40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4" name="Google Shape;7054;p40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5" name="Google Shape;7055;p40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6" name="Google Shape;7056;p40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7" name="Google Shape;7057;p40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8" name="Google Shape;7058;p40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9" name="Google Shape;7059;p40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0" name="Google Shape;7060;p40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1" name="Google Shape;7061;p40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2" name="Google Shape;7062;p40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3" name="Google Shape;7063;p40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4" name="Google Shape;7064;p40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5" name="Google Shape;7065;p40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6" name="Google Shape;7066;p40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7" name="Google Shape;7067;p40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8" name="Google Shape;7068;p40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9" name="Google Shape;7069;p40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0" name="Google Shape;7070;p40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1" name="Google Shape;7071;p40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2" name="Google Shape;7072;p40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3" name="Google Shape;7073;p40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4" name="Google Shape;7074;p40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5" name="Google Shape;7075;p40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6" name="Google Shape;7076;p40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7" name="Google Shape;7077;p40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8" name="Google Shape;7078;p40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9" name="Google Shape;7079;p40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0" name="Google Shape;7080;p40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1" name="Google Shape;7081;p40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2" name="Google Shape;7082;p40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3" name="Google Shape;7083;p40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4" name="Google Shape;7084;p40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5" name="Google Shape;7085;p40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40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7" name="Google Shape;7087;p40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8" name="Google Shape;7088;p40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9" name="Google Shape;7089;p40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p40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1" name="Google Shape;7091;p40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2" name="Google Shape;7092;p40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3" name="Google Shape;7093;p40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4" name="Google Shape;7094;p40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5" name="Google Shape;7095;p40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6" name="Google Shape;7096;p40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7" name="Google Shape;7097;p40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8" name="Google Shape;7098;p40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9" name="Google Shape;7099;p40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0" name="Google Shape;7100;p40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1" name="Google Shape;7101;p40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2" name="Google Shape;7102;p40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3" name="Google Shape;7103;p40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4" name="Google Shape;7104;p40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5" name="Google Shape;7105;p40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6" name="Google Shape;7106;p40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7" name="Google Shape;7107;p40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8" name="Google Shape;7108;p40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9" name="Google Shape;7109;p40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0" name="Google Shape;7110;p40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1" name="Google Shape;7111;p40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2" name="Google Shape;7112;p40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3" name="Google Shape;7113;p40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4" name="Google Shape;7114;p40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5" name="Google Shape;7115;p40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6" name="Google Shape;7116;p40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7" name="Google Shape;7117;p40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8" name="Google Shape;7118;p40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9" name="Google Shape;7119;p40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0" name="Google Shape;7120;p40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1" name="Google Shape;7121;p40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2" name="Google Shape;7122;p40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3" name="Google Shape;7123;p40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4" name="Google Shape;7124;p40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5" name="Google Shape;7125;p40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6" name="Google Shape;7126;p40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7" name="Google Shape;7127;p40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8" name="Google Shape;7128;p40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7129" name="Google Shape;7129;p4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38225" y="2786950"/>
            <a:ext cx="7067550" cy="17335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133" name="Shape 7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34" name="Google Shape;7134;p4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38225" y="829275"/>
            <a:ext cx="7067550" cy="1733550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7135" name="Google Shape;7135;p41"/>
          <p:cNvGraphicFramePr/>
          <p:nvPr/>
        </p:nvGraphicFramePr>
        <p:xfrm>
          <a:off x="3920025" y="2920688"/>
          <a:ext cx="3000000" cy="3000000"/>
        </p:xfrm>
        <a:graphic>
          <a:graphicData uri="http://schemas.openxmlformats.org/drawingml/2006/table">
            <a:tbl>
              <a:tblPr>
                <a:noFill/>
                <a:tableStyleId>{38412DC0-C938-44D9-B3A3-CE8FEC0269E8}</a:tableStyleId>
              </a:tblPr>
              <a:tblGrid>
                <a:gridCol w="1209200"/>
                <a:gridCol w="2976550"/>
              </a:tblGrid>
              <a:tr h="457175">
                <a:tc gridSpan="2"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u="sng">
                          <a:solidFill>
                            <a:schemeClr val="hlink"/>
                          </a:solidFill>
                          <a:hlinkClick r:id="rId4"/>
                        </a:rPr>
                        <a:t>frida.re</a:t>
                      </a:r>
                      <a:endParaRPr sz="1800">
                        <a:solidFill>
                          <a:srgbClr val="FFFFFF"/>
                        </a:solidFill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</a:tr>
              <a:tr h="4482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rgbClr val="FFFFFF"/>
                          </a:solidFill>
                        </a:rPr>
                        <a:t>Author</a:t>
                      </a:r>
                      <a:endParaRPr sz="1800">
                        <a:solidFill>
                          <a:srgbClr val="FFFFFF"/>
                        </a:solidFill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rgbClr val="FFFFFF"/>
                          </a:solidFill>
                        </a:rPr>
                        <a:t>Ole André V. Ravnås</a:t>
                      </a:r>
                      <a:endParaRPr sz="1800">
                        <a:solidFill>
                          <a:srgbClr val="FFFFFF"/>
                        </a:solidFill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571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800">
                        <a:solidFill>
                          <a:srgbClr val="FFFFFF"/>
                        </a:solidFill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u="sng">
                          <a:solidFill>
                            <a:schemeClr val="hlink"/>
                          </a:solidFill>
                          <a:hlinkClick r:id="rId5"/>
                        </a:rPr>
                        <a:t>twitter.com/oleavr</a:t>
                      </a:r>
                      <a:endParaRPr sz="1800">
                        <a:solidFill>
                          <a:srgbClr val="FFFFFF"/>
                        </a:solidFill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pic>
        <p:nvPicPr>
          <p:cNvPr id="7136" name="Google Shape;7136;p41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1678325" y="2920708"/>
            <a:ext cx="1371475" cy="1371475"/>
          </a:xfrm>
          <a:prstGeom prst="rect">
            <a:avLst/>
          </a:prstGeom>
          <a:noFill/>
          <a:ln cap="flat" cmpd="sng" w="2857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140" name="Shape 7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41" name="Google Shape;7141;p42"/>
          <p:cNvGrpSpPr/>
          <p:nvPr/>
        </p:nvGrpSpPr>
        <p:grpSpPr>
          <a:xfrm>
            <a:off x="4224988" y="431428"/>
            <a:ext cx="1443946" cy="721968"/>
            <a:chOff x="311697" y="-12"/>
            <a:chExt cx="4437449" cy="2218709"/>
          </a:xfrm>
        </p:grpSpPr>
        <p:sp>
          <p:nvSpPr>
            <p:cNvPr id="7142" name="Google Shape;7142;p42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3" name="Google Shape;7143;p42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4" name="Google Shape;7144;p42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5" name="Google Shape;7145;p42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6" name="Google Shape;7146;p42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7" name="Google Shape;7147;p42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8" name="Google Shape;7148;p42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9" name="Google Shape;7149;p42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0" name="Google Shape;7150;p42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1" name="Google Shape;7151;p42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2" name="Google Shape;7152;p42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3" name="Google Shape;7153;p42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4" name="Google Shape;7154;p42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5" name="Google Shape;7155;p42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6" name="Google Shape;7156;p42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7" name="Google Shape;7157;p42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8" name="Google Shape;7158;p42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9" name="Google Shape;7159;p42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0" name="Google Shape;7160;p42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1" name="Google Shape;7161;p42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2" name="Google Shape;7162;p42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3" name="Google Shape;7163;p42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4" name="Google Shape;7164;p42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p42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6" name="Google Shape;7166;p42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7" name="Google Shape;7167;p42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8" name="Google Shape;7168;p42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9" name="Google Shape;7169;p42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0" name="Google Shape;7170;p42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1" name="Google Shape;7171;p42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2" name="Google Shape;7172;p42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3" name="Google Shape;7173;p42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4" name="Google Shape;7174;p42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p42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6" name="Google Shape;7176;p42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7" name="Google Shape;7177;p42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8" name="Google Shape;7178;p42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9" name="Google Shape;7179;p42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0" name="Google Shape;7180;p42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1" name="Google Shape;7181;p42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p42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3" name="Google Shape;7183;p42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4" name="Google Shape;7184;p42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5" name="Google Shape;7185;p42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6" name="Google Shape;7186;p42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7" name="Google Shape;7187;p42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8" name="Google Shape;7188;p42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9" name="Google Shape;7189;p42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0" name="Google Shape;7190;p42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1" name="Google Shape;7191;p42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2" name="Google Shape;7192;p42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3" name="Google Shape;7193;p42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4" name="Google Shape;7194;p42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5" name="Google Shape;7195;p42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6" name="Google Shape;7196;p42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7" name="Google Shape;7197;p42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8" name="Google Shape;7198;p42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9" name="Google Shape;7199;p42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0" name="Google Shape;7200;p42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1" name="Google Shape;7201;p42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2" name="Google Shape;7202;p42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3" name="Google Shape;7203;p42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4" name="Google Shape;7204;p42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5" name="Google Shape;7205;p42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6" name="Google Shape;7206;p42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7" name="Google Shape;7207;p42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8" name="Google Shape;7208;p42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9" name="Google Shape;7209;p42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0" name="Google Shape;7210;p42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1" name="Google Shape;7211;p42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2" name="Google Shape;7212;p42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3" name="Google Shape;7213;p42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4" name="Google Shape;7214;p42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p42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6" name="Google Shape;7216;p42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p42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8" name="Google Shape;7218;p42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9" name="Google Shape;7219;p42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0" name="Google Shape;7220;p42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1" name="Google Shape;7221;p42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2" name="Google Shape;7222;p42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3" name="Google Shape;7223;p42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4" name="Google Shape;7224;p42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5" name="Google Shape;7225;p42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6" name="Google Shape;7226;p42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7" name="Google Shape;7227;p42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8" name="Google Shape;7228;p42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9" name="Google Shape;7229;p42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0" name="Google Shape;7230;p42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1" name="Google Shape;7231;p42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2" name="Google Shape;7232;p42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3" name="Google Shape;7233;p42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4" name="Google Shape;7234;p42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5" name="Google Shape;7235;p42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6" name="Google Shape;7236;p42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7" name="Google Shape;7237;p42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8" name="Google Shape;7238;p42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9" name="Google Shape;7239;p42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0" name="Google Shape;7240;p42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1" name="Google Shape;7241;p42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2" name="Google Shape;7242;p42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p42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4" name="Google Shape;7244;p42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5" name="Google Shape;7245;p42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6" name="Google Shape;7246;p42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7" name="Google Shape;7247;p42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8" name="Google Shape;7248;p42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9" name="Google Shape;7249;p42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0" name="Google Shape;7250;p42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1" name="Google Shape;7251;p42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2" name="Google Shape;7252;p42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3" name="Google Shape;7253;p42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4" name="Google Shape;7254;p42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5" name="Google Shape;7255;p42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6" name="Google Shape;7256;p42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7" name="Google Shape;7257;p42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8" name="Google Shape;7258;p42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9" name="Google Shape;7259;p42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0" name="Google Shape;7260;p42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1" name="Google Shape;7261;p42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2" name="Google Shape;7262;p42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3" name="Google Shape;7263;p42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4" name="Google Shape;7264;p42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5" name="Google Shape;7265;p42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6" name="Google Shape;7266;p42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7" name="Google Shape;7267;p42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8" name="Google Shape;7268;p42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9" name="Google Shape;7269;p42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0" name="Google Shape;7270;p42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1" name="Google Shape;7271;p42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2" name="Google Shape;7272;p42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3" name="Google Shape;7273;p42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4" name="Google Shape;7274;p42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5" name="Google Shape;7275;p42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6" name="Google Shape;7276;p42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7" name="Google Shape;7277;p42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8" name="Google Shape;7278;p42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p42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0" name="Google Shape;7280;p42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1" name="Google Shape;7281;p42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2" name="Google Shape;7282;p42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3" name="Google Shape;7283;p42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4" name="Google Shape;7284;p42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5" name="Google Shape;7285;p42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6" name="Google Shape;7286;p42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7" name="Google Shape;7287;p42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8" name="Google Shape;7288;p42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9" name="Google Shape;7289;p42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p42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1" name="Google Shape;7291;p42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2" name="Google Shape;7292;p42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p42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4" name="Google Shape;7294;p42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5" name="Google Shape;7295;p42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42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7" name="Google Shape;7297;p42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8" name="Google Shape;7298;p42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p42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0" name="Google Shape;7300;p42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1" name="Google Shape;7301;p42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2" name="Google Shape;7302;p42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3" name="Google Shape;7303;p42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4" name="Google Shape;7304;p42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5" name="Google Shape;7305;p42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6" name="Google Shape;7306;p42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7" name="Google Shape;7307;p42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8" name="Google Shape;7308;p42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9" name="Google Shape;7309;p42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0" name="Google Shape;7310;p42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1" name="Google Shape;7311;p42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2" name="Google Shape;7312;p42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3" name="Google Shape;7313;p42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4" name="Google Shape;7314;p42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5" name="Google Shape;7315;p42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6" name="Google Shape;7316;p42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7" name="Google Shape;7317;p42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8" name="Google Shape;7318;p42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9" name="Google Shape;7319;p42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42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1" name="Google Shape;7321;p42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2" name="Google Shape;7322;p42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3" name="Google Shape;7323;p42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4" name="Google Shape;7324;p42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5" name="Google Shape;7325;p42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6" name="Google Shape;7326;p42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7" name="Google Shape;7327;p42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8" name="Google Shape;7328;p42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9" name="Google Shape;7329;p42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0" name="Google Shape;7330;p42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1" name="Google Shape;7331;p42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2" name="Google Shape;7332;p42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3" name="Google Shape;7333;p42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4" name="Google Shape;7334;p42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5" name="Google Shape;7335;p42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6" name="Google Shape;7336;p42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7" name="Google Shape;7337;p42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8" name="Google Shape;7338;p42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9" name="Google Shape;7339;p42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0" name="Google Shape;7340;p42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1" name="Google Shape;7341;p42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2" name="Google Shape;7342;p42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3" name="Google Shape;7343;p42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4" name="Google Shape;7344;p42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42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6" name="Google Shape;7346;p42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7" name="Google Shape;7347;p42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p42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9" name="Google Shape;7349;p42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0" name="Google Shape;7350;p42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1" name="Google Shape;7351;p42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2" name="Google Shape;7352;p42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3" name="Google Shape;7353;p42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4" name="Google Shape;7354;p42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5" name="Google Shape;7355;p42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6" name="Google Shape;7356;p42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p42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8" name="Google Shape;7358;p42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9" name="Google Shape;7359;p42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0" name="Google Shape;7360;p42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1" name="Google Shape;7361;p42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2" name="Google Shape;7362;p42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3" name="Google Shape;7363;p42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4" name="Google Shape;7364;p42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5" name="Google Shape;7365;p42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6" name="Google Shape;7366;p42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7" name="Google Shape;7367;p42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8" name="Google Shape;7368;p42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9" name="Google Shape;7369;p42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0" name="Google Shape;7370;p42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1" name="Google Shape;7371;p42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2" name="Google Shape;7372;p42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3" name="Google Shape;7373;p42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4" name="Google Shape;7374;p42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5" name="Google Shape;7375;p42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6" name="Google Shape;7376;p42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7" name="Google Shape;7377;p42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8" name="Google Shape;7378;p42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9" name="Google Shape;7379;p42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0" name="Google Shape;7380;p42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1" name="Google Shape;7381;p42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2" name="Google Shape;7382;p42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3" name="Google Shape;7383;p42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4" name="Google Shape;7384;p42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5" name="Google Shape;7385;p42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6" name="Google Shape;7386;p42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7" name="Google Shape;7387;p42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8" name="Google Shape;7388;p42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9" name="Google Shape;7389;p42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0" name="Google Shape;7390;p42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1" name="Google Shape;7391;p42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2" name="Google Shape;7392;p42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3" name="Google Shape;7393;p42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4" name="Google Shape;7394;p42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5" name="Google Shape;7395;p42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6" name="Google Shape;7396;p42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7" name="Google Shape;7397;p42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8" name="Google Shape;7398;p42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9" name="Google Shape;7399;p42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0" name="Google Shape;7400;p42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1" name="Google Shape;7401;p42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2" name="Google Shape;7402;p42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3" name="Google Shape;7403;p42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4" name="Google Shape;7404;p42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5" name="Google Shape;7405;p42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6" name="Google Shape;7406;p42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7" name="Google Shape;7407;p42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8" name="Google Shape;7408;p42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9" name="Google Shape;7409;p42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0" name="Google Shape;7410;p42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1" name="Google Shape;7411;p42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2" name="Google Shape;7412;p42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3" name="Google Shape;7413;p42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4" name="Google Shape;7414;p42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5" name="Google Shape;7415;p42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6" name="Google Shape;7416;p42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7" name="Google Shape;7417;p42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8" name="Google Shape;7418;p42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9" name="Google Shape;7419;p42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0" name="Google Shape;7420;p42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1" name="Google Shape;7421;p42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2" name="Google Shape;7422;p42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3" name="Google Shape;7423;p42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4" name="Google Shape;7424;p42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5" name="Google Shape;7425;p42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6" name="Google Shape;7426;p42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7" name="Google Shape;7427;p42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8" name="Google Shape;7428;p42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9" name="Google Shape;7429;p42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0" name="Google Shape;7430;p42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1" name="Google Shape;7431;p42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2" name="Google Shape;7432;p42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3" name="Google Shape;7433;p42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4" name="Google Shape;7434;p42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5" name="Google Shape;7435;p42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6" name="Google Shape;7436;p42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7" name="Google Shape;7437;p42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8" name="Google Shape;7438;p42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9" name="Google Shape;7439;p42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0" name="Google Shape;7440;p42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1" name="Google Shape;7441;p42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2" name="Google Shape;7442;p42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3" name="Google Shape;7443;p42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4" name="Google Shape;7444;p42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5" name="Google Shape;7445;p42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6" name="Google Shape;7446;p42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7" name="Google Shape;7447;p42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8" name="Google Shape;7448;p42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9" name="Google Shape;7449;p42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0" name="Google Shape;7450;p42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1" name="Google Shape;7451;p42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2" name="Google Shape;7452;p42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3" name="Google Shape;7453;p42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4" name="Google Shape;7454;p42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5" name="Google Shape;7455;p42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6" name="Google Shape;7456;p42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7" name="Google Shape;7457;p42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8" name="Google Shape;7458;p42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9" name="Google Shape;7459;p42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0" name="Google Shape;7460;p42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1" name="Google Shape;7461;p42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2" name="Google Shape;7462;p42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3" name="Google Shape;7463;p42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4" name="Google Shape;7464;p42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5" name="Google Shape;7465;p42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6" name="Google Shape;7466;p42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7" name="Google Shape;7467;p42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8" name="Google Shape;7468;p42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9" name="Google Shape;7469;p42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0" name="Google Shape;7470;p42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7471" name="Google Shape;7471;p4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074775" y="724213"/>
            <a:ext cx="3281225" cy="3787275"/>
          </a:xfrm>
          <a:prstGeom prst="rect">
            <a:avLst/>
          </a:prstGeom>
          <a:noFill/>
          <a:ln cap="flat" cmpd="sng" w="2857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pic>
      <p:sp>
        <p:nvSpPr>
          <p:cNvPr id="7472" name="Google Shape;7472;p42"/>
          <p:cNvSpPr txBox="1"/>
          <p:nvPr/>
        </p:nvSpPr>
        <p:spPr>
          <a:xfrm>
            <a:off x="1006125" y="2279300"/>
            <a:ext cx="1600500" cy="677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solidFill>
                  <a:schemeClr val="lt1"/>
                </a:solidFill>
                <a:latin typeface="Orbitron"/>
                <a:ea typeface="Orbitron"/>
                <a:cs typeface="Orbitron"/>
                <a:sym typeface="Orbitron"/>
              </a:rPr>
              <a:t>NOPE!</a:t>
            </a:r>
            <a:endParaRPr sz="3200">
              <a:solidFill>
                <a:schemeClr val="lt1"/>
              </a:solidFill>
              <a:latin typeface="Orbitron"/>
              <a:ea typeface="Orbitron"/>
              <a:cs typeface="Orbitron"/>
              <a:sym typeface="Orbitron"/>
            </a:endParaRPr>
          </a:p>
        </p:txBody>
      </p:sp>
      <p:grpSp>
        <p:nvGrpSpPr>
          <p:cNvPr id="7473" name="Google Shape;7473;p42"/>
          <p:cNvGrpSpPr/>
          <p:nvPr/>
        </p:nvGrpSpPr>
        <p:grpSpPr>
          <a:xfrm flipH="1">
            <a:off x="9" y="4194193"/>
            <a:ext cx="1019282" cy="509637"/>
            <a:chOff x="311697" y="-12"/>
            <a:chExt cx="4437449" cy="2218709"/>
          </a:xfrm>
        </p:grpSpPr>
        <p:sp>
          <p:nvSpPr>
            <p:cNvPr id="7474" name="Google Shape;7474;p42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5" name="Google Shape;7475;p42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6" name="Google Shape;7476;p42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7" name="Google Shape;7477;p42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8" name="Google Shape;7478;p42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9" name="Google Shape;7479;p42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0" name="Google Shape;7480;p42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1" name="Google Shape;7481;p42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2" name="Google Shape;7482;p42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3" name="Google Shape;7483;p42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4" name="Google Shape;7484;p42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5" name="Google Shape;7485;p42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6" name="Google Shape;7486;p42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7" name="Google Shape;7487;p42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8" name="Google Shape;7488;p42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9" name="Google Shape;7489;p42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0" name="Google Shape;7490;p42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1" name="Google Shape;7491;p42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p42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3" name="Google Shape;7493;p42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4" name="Google Shape;7494;p42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5" name="Google Shape;7495;p42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6" name="Google Shape;7496;p42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7" name="Google Shape;7497;p42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8" name="Google Shape;7498;p42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9" name="Google Shape;7499;p42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0" name="Google Shape;7500;p42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1" name="Google Shape;7501;p42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2" name="Google Shape;7502;p42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3" name="Google Shape;7503;p42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4" name="Google Shape;7504;p42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5" name="Google Shape;7505;p42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6" name="Google Shape;7506;p42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7" name="Google Shape;7507;p42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8" name="Google Shape;7508;p42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9" name="Google Shape;7509;p42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0" name="Google Shape;7510;p42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1" name="Google Shape;7511;p42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2" name="Google Shape;7512;p42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3" name="Google Shape;7513;p42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4" name="Google Shape;7514;p42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5" name="Google Shape;7515;p42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6" name="Google Shape;7516;p42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7" name="Google Shape;7517;p42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8" name="Google Shape;7518;p42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9" name="Google Shape;7519;p42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0" name="Google Shape;7520;p42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1" name="Google Shape;7521;p42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2" name="Google Shape;7522;p42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3" name="Google Shape;7523;p42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4" name="Google Shape;7524;p42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5" name="Google Shape;7525;p42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6" name="Google Shape;7526;p42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7" name="Google Shape;7527;p42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8" name="Google Shape;7528;p42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9" name="Google Shape;7529;p42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0" name="Google Shape;7530;p42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1" name="Google Shape;7531;p42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2" name="Google Shape;7532;p42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3" name="Google Shape;7533;p42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4" name="Google Shape;7534;p42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5" name="Google Shape;7535;p42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6" name="Google Shape;7536;p42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7" name="Google Shape;7537;p42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8" name="Google Shape;7538;p42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9" name="Google Shape;7539;p42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0" name="Google Shape;7540;p42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1" name="Google Shape;7541;p42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2" name="Google Shape;7542;p42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3" name="Google Shape;7543;p42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4" name="Google Shape;7544;p42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5" name="Google Shape;7545;p42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6" name="Google Shape;7546;p42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7" name="Google Shape;7547;p42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8" name="Google Shape;7548;p42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9" name="Google Shape;7549;p42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0" name="Google Shape;7550;p42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1" name="Google Shape;7551;p42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2" name="Google Shape;7552;p42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3" name="Google Shape;7553;p42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4" name="Google Shape;7554;p42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5" name="Google Shape;7555;p42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6" name="Google Shape;7556;p42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7" name="Google Shape;7557;p42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8" name="Google Shape;7558;p42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9" name="Google Shape;7559;p42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0" name="Google Shape;7560;p42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1" name="Google Shape;7561;p42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2" name="Google Shape;7562;p42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3" name="Google Shape;7563;p42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4" name="Google Shape;7564;p42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5" name="Google Shape;7565;p42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6" name="Google Shape;7566;p42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7" name="Google Shape;7567;p42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8" name="Google Shape;7568;p42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9" name="Google Shape;7569;p42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0" name="Google Shape;7570;p42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1" name="Google Shape;7571;p42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2" name="Google Shape;7572;p42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3" name="Google Shape;7573;p42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4" name="Google Shape;7574;p42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5" name="Google Shape;7575;p42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6" name="Google Shape;7576;p42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7" name="Google Shape;7577;p42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8" name="Google Shape;7578;p42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9" name="Google Shape;7579;p42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0" name="Google Shape;7580;p42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1" name="Google Shape;7581;p42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2" name="Google Shape;7582;p42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3" name="Google Shape;7583;p42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4" name="Google Shape;7584;p42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5" name="Google Shape;7585;p42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6" name="Google Shape;7586;p42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7" name="Google Shape;7587;p42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8" name="Google Shape;7588;p42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9" name="Google Shape;7589;p42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0" name="Google Shape;7590;p42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1" name="Google Shape;7591;p42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2" name="Google Shape;7592;p42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3" name="Google Shape;7593;p42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4" name="Google Shape;7594;p42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5" name="Google Shape;7595;p42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6" name="Google Shape;7596;p42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7" name="Google Shape;7597;p42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8" name="Google Shape;7598;p42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9" name="Google Shape;7599;p42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0" name="Google Shape;7600;p42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1" name="Google Shape;7601;p42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2" name="Google Shape;7602;p42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3" name="Google Shape;7603;p42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4" name="Google Shape;7604;p42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5" name="Google Shape;7605;p42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6" name="Google Shape;7606;p42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7" name="Google Shape;7607;p42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8" name="Google Shape;7608;p42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9" name="Google Shape;7609;p42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0" name="Google Shape;7610;p42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1" name="Google Shape;7611;p42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2" name="Google Shape;7612;p42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3" name="Google Shape;7613;p42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4" name="Google Shape;7614;p42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5" name="Google Shape;7615;p42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6" name="Google Shape;7616;p42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p42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8" name="Google Shape;7618;p42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9" name="Google Shape;7619;p42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0" name="Google Shape;7620;p42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1" name="Google Shape;7621;p42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2" name="Google Shape;7622;p42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3" name="Google Shape;7623;p42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4" name="Google Shape;7624;p42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5" name="Google Shape;7625;p42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6" name="Google Shape;7626;p42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7" name="Google Shape;7627;p42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8" name="Google Shape;7628;p42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9" name="Google Shape;7629;p42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0" name="Google Shape;7630;p42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1" name="Google Shape;7631;p42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2" name="Google Shape;7632;p42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3" name="Google Shape;7633;p42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4" name="Google Shape;7634;p42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5" name="Google Shape;7635;p42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6" name="Google Shape;7636;p42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7" name="Google Shape;7637;p42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8" name="Google Shape;7638;p42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9" name="Google Shape;7639;p42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0" name="Google Shape;7640;p42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1" name="Google Shape;7641;p42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2" name="Google Shape;7642;p42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3" name="Google Shape;7643;p42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4" name="Google Shape;7644;p42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5" name="Google Shape;7645;p42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6" name="Google Shape;7646;p42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7" name="Google Shape;7647;p42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8" name="Google Shape;7648;p42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9" name="Google Shape;7649;p42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0" name="Google Shape;7650;p42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1" name="Google Shape;7651;p42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2" name="Google Shape;7652;p42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3" name="Google Shape;7653;p42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4" name="Google Shape;7654;p42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5" name="Google Shape;7655;p42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6" name="Google Shape;7656;p42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7" name="Google Shape;7657;p42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8" name="Google Shape;7658;p42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9" name="Google Shape;7659;p42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0" name="Google Shape;7660;p42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1" name="Google Shape;7661;p42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2" name="Google Shape;7662;p42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3" name="Google Shape;7663;p42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4" name="Google Shape;7664;p42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5" name="Google Shape;7665;p42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6" name="Google Shape;7666;p42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7" name="Google Shape;7667;p42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8" name="Google Shape;7668;p42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9" name="Google Shape;7669;p42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0" name="Google Shape;7670;p42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1" name="Google Shape;7671;p42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2" name="Google Shape;7672;p42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3" name="Google Shape;7673;p42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4" name="Google Shape;7674;p42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5" name="Google Shape;7675;p42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6" name="Google Shape;7676;p42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7" name="Google Shape;7677;p42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8" name="Google Shape;7678;p42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9" name="Google Shape;7679;p42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0" name="Google Shape;7680;p42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1" name="Google Shape;7681;p42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2" name="Google Shape;7682;p42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3" name="Google Shape;7683;p42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4" name="Google Shape;7684;p42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5" name="Google Shape;7685;p42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6" name="Google Shape;7686;p42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7" name="Google Shape;7687;p42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8" name="Google Shape;7688;p42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9" name="Google Shape;7689;p42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0" name="Google Shape;7690;p42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1" name="Google Shape;7691;p42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2" name="Google Shape;7692;p42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3" name="Google Shape;7693;p42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4" name="Google Shape;7694;p42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5" name="Google Shape;7695;p42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6" name="Google Shape;7696;p42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7" name="Google Shape;7697;p42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8" name="Google Shape;7698;p42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9" name="Google Shape;7699;p42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0" name="Google Shape;7700;p42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1" name="Google Shape;7701;p42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2" name="Google Shape;7702;p42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3" name="Google Shape;7703;p42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4" name="Google Shape;7704;p42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5" name="Google Shape;7705;p42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6" name="Google Shape;7706;p42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7" name="Google Shape;7707;p42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8" name="Google Shape;7708;p42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9" name="Google Shape;7709;p42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0" name="Google Shape;7710;p42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1" name="Google Shape;7711;p42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2" name="Google Shape;7712;p42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3" name="Google Shape;7713;p42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4" name="Google Shape;7714;p42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5" name="Google Shape;7715;p42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6" name="Google Shape;7716;p42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7" name="Google Shape;7717;p42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8" name="Google Shape;7718;p42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9" name="Google Shape;7719;p42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0" name="Google Shape;7720;p42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1" name="Google Shape;7721;p42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2" name="Google Shape;7722;p42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3" name="Google Shape;7723;p42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4" name="Google Shape;7724;p42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5" name="Google Shape;7725;p42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6" name="Google Shape;7726;p42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7" name="Google Shape;7727;p42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8" name="Google Shape;7728;p42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9" name="Google Shape;7729;p42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0" name="Google Shape;7730;p42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1" name="Google Shape;7731;p42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2" name="Google Shape;7732;p42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3" name="Google Shape;7733;p42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4" name="Google Shape;7734;p42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5" name="Google Shape;7735;p42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6" name="Google Shape;7736;p42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7" name="Google Shape;7737;p42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8" name="Google Shape;7738;p42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9" name="Google Shape;7739;p42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0" name="Google Shape;7740;p42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1" name="Google Shape;7741;p42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2" name="Google Shape;7742;p42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3" name="Google Shape;7743;p42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4" name="Google Shape;7744;p42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5" name="Google Shape;7745;p42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6" name="Google Shape;7746;p42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7" name="Google Shape;7747;p42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8" name="Google Shape;7748;p42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9" name="Google Shape;7749;p42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0" name="Google Shape;7750;p42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1" name="Google Shape;7751;p42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2" name="Google Shape;7752;p42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3" name="Google Shape;7753;p42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4" name="Google Shape;7754;p42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5" name="Google Shape;7755;p42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6" name="Google Shape;7756;p42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7" name="Google Shape;7757;p42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8" name="Google Shape;7758;p42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9" name="Google Shape;7759;p42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0" name="Google Shape;7760;p42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1" name="Google Shape;7761;p42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2" name="Google Shape;7762;p42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3" name="Google Shape;7763;p42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4" name="Google Shape;7764;p42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5" name="Google Shape;7765;p42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6" name="Google Shape;7766;p42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7" name="Google Shape;7767;p42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8" name="Google Shape;7768;p42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9" name="Google Shape;7769;p42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0" name="Google Shape;7770;p42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1" name="Google Shape;7771;p42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2" name="Google Shape;7772;p42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3" name="Google Shape;7773;p42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4" name="Google Shape;7774;p42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5" name="Google Shape;7775;p42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6" name="Google Shape;7776;p42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7" name="Google Shape;7777;p42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8" name="Google Shape;7778;p42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9" name="Google Shape;7779;p42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0" name="Google Shape;7780;p42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1" name="Google Shape;7781;p42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2" name="Google Shape;7782;p42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3" name="Google Shape;7783;p42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4" name="Google Shape;7784;p42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5" name="Google Shape;7785;p42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6" name="Google Shape;7786;p42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7" name="Google Shape;7787;p42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8" name="Google Shape;7788;p42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9" name="Google Shape;7789;p42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0" name="Google Shape;7790;p42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1" name="Google Shape;7791;p42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2" name="Google Shape;7792;p42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3" name="Google Shape;7793;p42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4" name="Google Shape;7794;p42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5" name="Google Shape;7795;p42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6" name="Google Shape;7796;p42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7" name="Google Shape;7797;p42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8" name="Google Shape;7798;p42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9" name="Google Shape;7799;p42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0" name="Google Shape;7800;p42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1" name="Google Shape;7801;p42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2" name="Google Shape;7802;p42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03" name="Google Shape;7803;p42"/>
          <p:cNvSpPr txBox="1"/>
          <p:nvPr>
            <p:ph idx="4294967295" type="title"/>
          </p:nvPr>
        </p:nvSpPr>
        <p:spPr>
          <a:xfrm>
            <a:off x="884325" y="691750"/>
            <a:ext cx="3795300" cy="62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/>
              <a:t>Anti-</a:t>
            </a:r>
            <a:r>
              <a:rPr lang="en"/>
              <a:t>Cheat?</a:t>
            </a:r>
            <a:endParaRPr sz="2800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807" name="Shape 7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08" name="Google Shape;7808;p43"/>
          <p:cNvGrpSpPr/>
          <p:nvPr/>
        </p:nvGrpSpPr>
        <p:grpSpPr>
          <a:xfrm>
            <a:off x="4224988" y="431428"/>
            <a:ext cx="1443946" cy="721968"/>
            <a:chOff x="311697" y="-12"/>
            <a:chExt cx="4437449" cy="2218709"/>
          </a:xfrm>
        </p:grpSpPr>
        <p:sp>
          <p:nvSpPr>
            <p:cNvPr id="7809" name="Google Shape;7809;p43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0" name="Google Shape;7810;p43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1" name="Google Shape;7811;p43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2" name="Google Shape;7812;p43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3" name="Google Shape;7813;p43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4" name="Google Shape;7814;p43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5" name="Google Shape;7815;p43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6" name="Google Shape;7816;p43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7" name="Google Shape;7817;p43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8" name="Google Shape;7818;p43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9" name="Google Shape;7819;p43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0" name="Google Shape;7820;p43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1" name="Google Shape;7821;p43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2" name="Google Shape;7822;p43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3" name="Google Shape;7823;p43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4" name="Google Shape;7824;p43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5" name="Google Shape;7825;p43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6" name="Google Shape;7826;p43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7" name="Google Shape;7827;p43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8" name="Google Shape;7828;p43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9" name="Google Shape;7829;p43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0" name="Google Shape;7830;p43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1" name="Google Shape;7831;p43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2" name="Google Shape;7832;p43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3" name="Google Shape;7833;p43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4" name="Google Shape;7834;p43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5" name="Google Shape;7835;p43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6" name="Google Shape;7836;p43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7" name="Google Shape;7837;p43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8" name="Google Shape;7838;p43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9" name="Google Shape;7839;p43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0" name="Google Shape;7840;p43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1" name="Google Shape;7841;p43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2" name="Google Shape;7842;p43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3" name="Google Shape;7843;p43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4" name="Google Shape;7844;p43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5" name="Google Shape;7845;p43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6" name="Google Shape;7846;p43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7" name="Google Shape;7847;p43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8" name="Google Shape;7848;p43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9" name="Google Shape;7849;p43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0" name="Google Shape;7850;p43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1" name="Google Shape;7851;p43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2" name="Google Shape;7852;p43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3" name="Google Shape;7853;p43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4" name="Google Shape;7854;p43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5" name="Google Shape;7855;p43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6" name="Google Shape;7856;p43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7" name="Google Shape;7857;p43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8" name="Google Shape;7858;p43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9" name="Google Shape;7859;p43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0" name="Google Shape;7860;p43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1" name="Google Shape;7861;p43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2" name="Google Shape;7862;p43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3" name="Google Shape;7863;p43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4" name="Google Shape;7864;p43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5" name="Google Shape;7865;p43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6" name="Google Shape;7866;p43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7" name="Google Shape;7867;p43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8" name="Google Shape;7868;p43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9" name="Google Shape;7869;p43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0" name="Google Shape;7870;p43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1" name="Google Shape;7871;p43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2" name="Google Shape;7872;p43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3" name="Google Shape;7873;p43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4" name="Google Shape;7874;p43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5" name="Google Shape;7875;p43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6" name="Google Shape;7876;p43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7" name="Google Shape;7877;p43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8" name="Google Shape;7878;p43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9" name="Google Shape;7879;p43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0" name="Google Shape;7880;p43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1" name="Google Shape;7881;p43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2" name="Google Shape;7882;p43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3" name="Google Shape;7883;p43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4" name="Google Shape;7884;p43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5" name="Google Shape;7885;p43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6" name="Google Shape;7886;p43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7" name="Google Shape;7887;p43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8" name="Google Shape;7888;p43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9" name="Google Shape;7889;p43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0" name="Google Shape;7890;p43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1" name="Google Shape;7891;p43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2" name="Google Shape;7892;p43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3" name="Google Shape;7893;p43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4" name="Google Shape;7894;p43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5" name="Google Shape;7895;p43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6" name="Google Shape;7896;p43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7" name="Google Shape;7897;p43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8" name="Google Shape;7898;p43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9" name="Google Shape;7899;p43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0" name="Google Shape;7900;p43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1" name="Google Shape;7901;p43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2" name="Google Shape;7902;p43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3" name="Google Shape;7903;p43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4" name="Google Shape;7904;p43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5" name="Google Shape;7905;p43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6" name="Google Shape;7906;p43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7" name="Google Shape;7907;p43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8" name="Google Shape;7908;p43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9" name="Google Shape;7909;p43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0" name="Google Shape;7910;p43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1" name="Google Shape;7911;p43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2" name="Google Shape;7912;p43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3" name="Google Shape;7913;p43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4" name="Google Shape;7914;p43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5" name="Google Shape;7915;p43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6" name="Google Shape;7916;p43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7" name="Google Shape;7917;p43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8" name="Google Shape;7918;p43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9" name="Google Shape;7919;p43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0" name="Google Shape;7920;p43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1" name="Google Shape;7921;p43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2" name="Google Shape;7922;p43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3" name="Google Shape;7923;p43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4" name="Google Shape;7924;p43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5" name="Google Shape;7925;p43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6" name="Google Shape;7926;p43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7" name="Google Shape;7927;p43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8" name="Google Shape;7928;p43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9" name="Google Shape;7929;p43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0" name="Google Shape;7930;p43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1" name="Google Shape;7931;p43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2" name="Google Shape;7932;p43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3" name="Google Shape;7933;p43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4" name="Google Shape;7934;p43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5" name="Google Shape;7935;p43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6" name="Google Shape;7936;p43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7" name="Google Shape;7937;p43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8" name="Google Shape;7938;p43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9" name="Google Shape;7939;p43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0" name="Google Shape;7940;p43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1" name="Google Shape;7941;p43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2" name="Google Shape;7942;p43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3" name="Google Shape;7943;p43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4" name="Google Shape;7944;p43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5" name="Google Shape;7945;p43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6" name="Google Shape;7946;p43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7" name="Google Shape;7947;p43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8" name="Google Shape;7948;p43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9" name="Google Shape;7949;p43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0" name="Google Shape;7950;p43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1" name="Google Shape;7951;p43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2" name="Google Shape;7952;p43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3" name="Google Shape;7953;p43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4" name="Google Shape;7954;p43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5" name="Google Shape;7955;p43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6" name="Google Shape;7956;p43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7" name="Google Shape;7957;p43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8" name="Google Shape;7958;p43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9" name="Google Shape;7959;p43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0" name="Google Shape;7960;p43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1" name="Google Shape;7961;p43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2" name="Google Shape;7962;p43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3" name="Google Shape;7963;p43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4" name="Google Shape;7964;p43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5" name="Google Shape;7965;p43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6" name="Google Shape;7966;p43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7" name="Google Shape;7967;p43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8" name="Google Shape;7968;p43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9" name="Google Shape;7969;p43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0" name="Google Shape;7970;p43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1" name="Google Shape;7971;p43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2" name="Google Shape;7972;p43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3" name="Google Shape;7973;p43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4" name="Google Shape;7974;p43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5" name="Google Shape;7975;p43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6" name="Google Shape;7976;p43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7" name="Google Shape;7977;p43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8" name="Google Shape;7978;p43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9" name="Google Shape;7979;p43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0" name="Google Shape;7980;p43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1" name="Google Shape;7981;p43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2" name="Google Shape;7982;p43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3" name="Google Shape;7983;p43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4" name="Google Shape;7984;p43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5" name="Google Shape;7985;p43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6" name="Google Shape;7986;p43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7" name="Google Shape;7987;p43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8" name="Google Shape;7988;p43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9" name="Google Shape;7989;p43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0" name="Google Shape;7990;p43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1" name="Google Shape;7991;p43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2" name="Google Shape;7992;p43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3" name="Google Shape;7993;p43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4" name="Google Shape;7994;p43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5" name="Google Shape;7995;p43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6" name="Google Shape;7996;p43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7" name="Google Shape;7997;p43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8" name="Google Shape;7998;p43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9" name="Google Shape;7999;p43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0" name="Google Shape;8000;p43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1" name="Google Shape;8001;p43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2" name="Google Shape;8002;p43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3" name="Google Shape;8003;p43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4" name="Google Shape;8004;p43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5" name="Google Shape;8005;p43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6" name="Google Shape;8006;p43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7" name="Google Shape;8007;p43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8" name="Google Shape;8008;p43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9" name="Google Shape;8009;p43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0" name="Google Shape;8010;p43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1" name="Google Shape;8011;p43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2" name="Google Shape;8012;p43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3" name="Google Shape;8013;p43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4" name="Google Shape;8014;p43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5" name="Google Shape;8015;p43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6" name="Google Shape;8016;p43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7" name="Google Shape;8017;p43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8" name="Google Shape;8018;p43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9" name="Google Shape;8019;p43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0" name="Google Shape;8020;p43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1" name="Google Shape;8021;p43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2" name="Google Shape;8022;p43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3" name="Google Shape;8023;p43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4" name="Google Shape;8024;p43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5" name="Google Shape;8025;p43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6" name="Google Shape;8026;p43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7" name="Google Shape;8027;p43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8" name="Google Shape;8028;p43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9" name="Google Shape;8029;p43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0" name="Google Shape;8030;p43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1" name="Google Shape;8031;p43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2" name="Google Shape;8032;p43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3" name="Google Shape;8033;p43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4" name="Google Shape;8034;p43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5" name="Google Shape;8035;p43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6" name="Google Shape;8036;p43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7" name="Google Shape;8037;p43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8" name="Google Shape;8038;p43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9" name="Google Shape;8039;p43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0" name="Google Shape;8040;p43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1" name="Google Shape;8041;p43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2" name="Google Shape;8042;p43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3" name="Google Shape;8043;p43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4" name="Google Shape;8044;p43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5" name="Google Shape;8045;p43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6" name="Google Shape;8046;p43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7" name="Google Shape;8047;p43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8" name="Google Shape;8048;p43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9" name="Google Shape;8049;p43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0" name="Google Shape;8050;p43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1" name="Google Shape;8051;p43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2" name="Google Shape;8052;p43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3" name="Google Shape;8053;p43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4" name="Google Shape;8054;p43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5" name="Google Shape;8055;p43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6" name="Google Shape;8056;p43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7" name="Google Shape;8057;p43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8" name="Google Shape;8058;p43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9" name="Google Shape;8059;p43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0" name="Google Shape;8060;p43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1" name="Google Shape;8061;p43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2" name="Google Shape;8062;p43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3" name="Google Shape;8063;p43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4" name="Google Shape;8064;p43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5" name="Google Shape;8065;p43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6" name="Google Shape;8066;p43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7" name="Google Shape;8067;p43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8" name="Google Shape;8068;p43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9" name="Google Shape;8069;p43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0" name="Google Shape;8070;p43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1" name="Google Shape;8071;p43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2" name="Google Shape;8072;p43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3" name="Google Shape;8073;p43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4" name="Google Shape;8074;p43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5" name="Google Shape;8075;p43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6" name="Google Shape;8076;p43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7" name="Google Shape;8077;p43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8" name="Google Shape;8078;p43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9" name="Google Shape;8079;p43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0" name="Google Shape;8080;p43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1" name="Google Shape;8081;p43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2" name="Google Shape;8082;p43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3" name="Google Shape;8083;p43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4" name="Google Shape;8084;p43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5" name="Google Shape;8085;p43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6" name="Google Shape;8086;p43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7" name="Google Shape;8087;p43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8" name="Google Shape;8088;p43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9" name="Google Shape;8089;p43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0" name="Google Shape;8090;p43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1" name="Google Shape;8091;p43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2" name="Google Shape;8092;p43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3" name="Google Shape;8093;p43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4" name="Google Shape;8094;p43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5" name="Google Shape;8095;p43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6" name="Google Shape;8096;p43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7" name="Google Shape;8097;p43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8" name="Google Shape;8098;p43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9" name="Google Shape;8099;p43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0" name="Google Shape;8100;p43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1" name="Google Shape;8101;p43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2" name="Google Shape;8102;p43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3" name="Google Shape;8103;p43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4" name="Google Shape;8104;p43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5" name="Google Shape;8105;p43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6" name="Google Shape;8106;p43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7" name="Google Shape;8107;p43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8" name="Google Shape;8108;p43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9" name="Google Shape;8109;p43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0" name="Google Shape;8110;p43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1" name="Google Shape;8111;p43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2" name="Google Shape;8112;p43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3" name="Google Shape;8113;p43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4" name="Google Shape;8114;p43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5" name="Google Shape;8115;p43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6" name="Google Shape;8116;p43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7" name="Google Shape;8117;p43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8" name="Google Shape;8118;p43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9" name="Google Shape;8119;p43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0" name="Google Shape;8120;p43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1" name="Google Shape;8121;p43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2" name="Google Shape;8122;p43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3" name="Google Shape;8123;p43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4" name="Google Shape;8124;p43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5" name="Google Shape;8125;p43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6" name="Google Shape;8126;p43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7" name="Google Shape;8127;p43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8" name="Google Shape;8128;p43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9" name="Google Shape;8129;p43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0" name="Google Shape;8130;p43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1" name="Google Shape;8131;p43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2" name="Google Shape;8132;p43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3" name="Google Shape;8133;p43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4" name="Google Shape;8134;p43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5" name="Google Shape;8135;p43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6" name="Google Shape;8136;p43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7" name="Google Shape;8137;p43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8138" name="Google Shape;8138;p4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074775" y="724213"/>
            <a:ext cx="3281225" cy="3787275"/>
          </a:xfrm>
          <a:prstGeom prst="rect">
            <a:avLst/>
          </a:prstGeom>
          <a:noFill/>
          <a:ln cap="flat" cmpd="sng" w="2857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pic>
      <p:sp>
        <p:nvSpPr>
          <p:cNvPr id="8139" name="Google Shape;8139;p43"/>
          <p:cNvSpPr txBox="1"/>
          <p:nvPr/>
        </p:nvSpPr>
        <p:spPr>
          <a:xfrm>
            <a:off x="1006125" y="2279300"/>
            <a:ext cx="1600500" cy="677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solidFill>
                  <a:schemeClr val="lt1"/>
                </a:solidFill>
                <a:latin typeface="Orbitron"/>
                <a:ea typeface="Orbitron"/>
                <a:cs typeface="Orbitron"/>
                <a:sym typeface="Orbitron"/>
              </a:rPr>
              <a:t>NOPE!</a:t>
            </a:r>
            <a:endParaRPr sz="3200">
              <a:solidFill>
                <a:schemeClr val="lt1"/>
              </a:solidFill>
              <a:latin typeface="Orbitron"/>
              <a:ea typeface="Orbitron"/>
              <a:cs typeface="Orbitron"/>
              <a:sym typeface="Orbitron"/>
            </a:endParaRPr>
          </a:p>
        </p:txBody>
      </p:sp>
      <p:grpSp>
        <p:nvGrpSpPr>
          <p:cNvPr id="8140" name="Google Shape;8140;p43"/>
          <p:cNvGrpSpPr/>
          <p:nvPr/>
        </p:nvGrpSpPr>
        <p:grpSpPr>
          <a:xfrm flipH="1">
            <a:off x="9" y="4194193"/>
            <a:ext cx="1019282" cy="509637"/>
            <a:chOff x="311697" y="-12"/>
            <a:chExt cx="4437449" cy="2218709"/>
          </a:xfrm>
        </p:grpSpPr>
        <p:sp>
          <p:nvSpPr>
            <p:cNvPr id="8141" name="Google Shape;8141;p43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2" name="Google Shape;8142;p43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3" name="Google Shape;8143;p43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4" name="Google Shape;8144;p43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5" name="Google Shape;8145;p43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6" name="Google Shape;8146;p43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7" name="Google Shape;8147;p43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8" name="Google Shape;8148;p43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9" name="Google Shape;8149;p43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0" name="Google Shape;8150;p43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1" name="Google Shape;8151;p43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2" name="Google Shape;8152;p43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3" name="Google Shape;8153;p43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4" name="Google Shape;8154;p43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5" name="Google Shape;8155;p43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6" name="Google Shape;8156;p43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7" name="Google Shape;8157;p43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8" name="Google Shape;8158;p43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9" name="Google Shape;8159;p43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0" name="Google Shape;8160;p43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1" name="Google Shape;8161;p43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2" name="Google Shape;8162;p43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3" name="Google Shape;8163;p43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4" name="Google Shape;8164;p43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5" name="Google Shape;8165;p43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6" name="Google Shape;8166;p43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7" name="Google Shape;8167;p43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8" name="Google Shape;8168;p43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9" name="Google Shape;8169;p43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0" name="Google Shape;8170;p43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1" name="Google Shape;8171;p43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2" name="Google Shape;8172;p43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3" name="Google Shape;8173;p43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4" name="Google Shape;8174;p43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5" name="Google Shape;8175;p43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6" name="Google Shape;8176;p43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7" name="Google Shape;8177;p43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8" name="Google Shape;8178;p43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9" name="Google Shape;8179;p43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0" name="Google Shape;8180;p43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1" name="Google Shape;8181;p43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2" name="Google Shape;8182;p43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3" name="Google Shape;8183;p43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4" name="Google Shape;8184;p43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5" name="Google Shape;8185;p43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6" name="Google Shape;8186;p43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7" name="Google Shape;8187;p43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8" name="Google Shape;8188;p43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9" name="Google Shape;8189;p43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0" name="Google Shape;8190;p43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1" name="Google Shape;8191;p43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2" name="Google Shape;8192;p43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3" name="Google Shape;8193;p43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4" name="Google Shape;8194;p43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5" name="Google Shape;8195;p43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6" name="Google Shape;8196;p43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7" name="Google Shape;8197;p43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8" name="Google Shape;8198;p43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9" name="Google Shape;8199;p43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0" name="Google Shape;8200;p43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1" name="Google Shape;8201;p43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2" name="Google Shape;8202;p43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3" name="Google Shape;8203;p43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4" name="Google Shape;8204;p43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5" name="Google Shape;8205;p43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6" name="Google Shape;8206;p43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7" name="Google Shape;8207;p43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8" name="Google Shape;8208;p43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9" name="Google Shape;8209;p43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0" name="Google Shape;8210;p43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1" name="Google Shape;8211;p43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2" name="Google Shape;8212;p43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3" name="Google Shape;8213;p43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4" name="Google Shape;8214;p43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5" name="Google Shape;8215;p43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6" name="Google Shape;8216;p43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7" name="Google Shape;8217;p43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8" name="Google Shape;8218;p43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9" name="Google Shape;8219;p43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0" name="Google Shape;8220;p43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1" name="Google Shape;8221;p43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2" name="Google Shape;8222;p43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3" name="Google Shape;8223;p43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4" name="Google Shape;8224;p43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5" name="Google Shape;8225;p43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6" name="Google Shape;8226;p43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7" name="Google Shape;8227;p43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8" name="Google Shape;8228;p43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9" name="Google Shape;8229;p43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0" name="Google Shape;8230;p43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1" name="Google Shape;8231;p43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2" name="Google Shape;8232;p43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3" name="Google Shape;8233;p43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4" name="Google Shape;8234;p43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5" name="Google Shape;8235;p43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6" name="Google Shape;8236;p43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7" name="Google Shape;8237;p43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8" name="Google Shape;8238;p43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9" name="Google Shape;8239;p43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0" name="Google Shape;8240;p43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1" name="Google Shape;8241;p43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2" name="Google Shape;8242;p43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3" name="Google Shape;8243;p43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4" name="Google Shape;8244;p43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5" name="Google Shape;8245;p43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6" name="Google Shape;8246;p43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7" name="Google Shape;8247;p43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8" name="Google Shape;8248;p43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9" name="Google Shape;8249;p43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0" name="Google Shape;8250;p43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1" name="Google Shape;8251;p43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2" name="Google Shape;8252;p43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3" name="Google Shape;8253;p43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4" name="Google Shape;8254;p43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5" name="Google Shape;8255;p43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6" name="Google Shape;8256;p43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7" name="Google Shape;8257;p43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8" name="Google Shape;8258;p43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9" name="Google Shape;8259;p43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0" name="Google Shape;8260;p43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1" name="Google Shape;8261;p43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2" name="Google Shape;8262;p43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3" name="Google Shape;8263;p43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4" name="Google Shape;8264;p43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5" name="Google Shape;8265;p43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6" name="Google Shape;8266;p43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7" name="Google Shape;8267;p43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8" name="Google Shape;8268;p43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9" name="Google Shape;8269;p43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0" name="Google Shape;8270;p43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1" name="Google Shape;8271;p43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2" name="Google Shape;8272;p43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3" name="Google Shape;8273;p43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4" name="Google Shape;8274;p43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5" name="Google Shape;8275;p43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6" name="Google Shape;8276;p43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7" name="Google Shape;8277;p43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8" name="Google Shape;8278;p43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9" name="Google Shape;8279;p43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0" name="Google Shape;8280;p43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1" name="Google Shape;8281;p43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2" name="Google Shape;8282;p43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3" name="Google Shape;8283;p43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4" name="Google Shape;8284;p43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5" name="Google Shape;8285;p43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6" name="Google Shape;8286;p43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7" name="Google Shape;8287;p43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8" name="Google Shape;8288;p43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p43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0" name="Google Shape;8290;p43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1" name="Google Shape;8291;p43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2" name="Google Shape;8292;p43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3" name="Google Shape;8293;p43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4" name="Google Shape;8294;p43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5" name="Google Shape;8295;p43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6" name="Google Shape;8296;p43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7" name="Google Shape;8297;p43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8" name="Google Shape;8298;p43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9" name="Google Shape;8299;p43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0" name="Google Shape;8300;p43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1" name="Google Shape;8301;p43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2" name="Google Shape;8302;p43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3" name="Google Shape;8303;p43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4" name="Google Shape;8304;p43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5" name="Google Shape;8305;p43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6" name="Google Shape;8306;p43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7" name="Google Shape;8307;p43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8" name="Google Shape;8308;p43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9" name="Google Shape;8309;p43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0" name="Google Shape;8310;p43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1" name="Google Shape;8311;p43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2" name="Google Shape;8312;p43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3" name="Google Shape;8313;p43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4" name="Google Shape;8314;p43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5" name="Google Shape;8315;p43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6" name="Google Shape;8316;p43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7" name="Google Shape;8317;p43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8" name="Google Shape;8318;p43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9" name="Google Shape;8319;p43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0" name="Google Shape;8320;p43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1" name="Google Shape;8321;p43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2" name="Google Shape;8322;p43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3" name="Google Shape;8323;p43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4" name="Google Shape;8324;p43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5" name="Google Shape;8325;p43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6" name="Google Shape;8326;p43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7" name="Google Shape;8327;p43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8" name="Google Shape;8328;p43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9" name="Google Shape;8329;p43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0" name="Google Shape;8330;p43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1" name="Google Shape;8331;p43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2" name="Google Shape;8332;p43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3" name="Google Shape;8333;p43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4" name="Google Shape;8334;p43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5" name="Google Shape;8335;p43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6" name="Google Shape;8336;p43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7" name="Google Shape;8337;p43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8" name="Google Shape;8338;p43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9" name="Google Shape;8339;p43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0" name="Google Shape;8340;p43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1" name="Google Shape;8341;p43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2" name="Google Shape;8342;p43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3" name="Google Shape;8343;p43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4" name="Google Shape;8344;p43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5" name="Google Shape;8345;p43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6" name="Google Shape;8346;p43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7" name="Google Shape;8347;p43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8" name="Google Shape;8348;p43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9" name="Google Shape;8349;p43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0" name="Google Shape;8350;p43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1" name="Google Shape;8351;p43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2" name="Google Shape;8352;p43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3" name="Google Shape;8353;p43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4" name="Google Shape;8354;p43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5" name="Google Shape;8355;p43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6" name="Google Shape;8356;p43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7" name="Google Shape;8357;p43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8" name="Google Shape;8358;p43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9" name="Google Shape;8359;p43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0" name="Google Shape;8360;p43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1" name="Google Shape;8361;p43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2" name="Google Shape;8362;p43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3" name="Google Shape;8363;p43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4" name="Google Shape;8364;p43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5" name="Google Shape;8365;p43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6" name="Google Shape;8366;p43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7" name="Google Shape;8367;p43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8" name="Google Shape;8368;p43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9" name="Google Shape;8369;p43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0" name="Google Shape;8370;p43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1" name="Google Shape;8371;p43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2" name="Google Shape;8372;p43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3" name="Google Shape;8373;p43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4" name="Google Shape;8374;p43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5" name="Google Shape;8375;p43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6" name="Google Shape;8376;p43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7" name="Google Shape;8377;p43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8" name="Google Shape;8378;p43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9" name="Google Shape;8379;p43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0" name="Google Shape;8380;p43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1" name="Google Shape;8381;p43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2" name="Google Shape;8382;p43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3" name="Google Shape;8383;p43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4" name="Google Shape;8384;p43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5" name="Google Shape;8385;p43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6" name="Google Shape;8386;p43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7" name="Google Shape;8387;p43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8" name="Google Shape;8388;p43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9" name="Google Shape;8389;p43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0" name="Google Shape;8390;p43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1" name="Google Shape;8391;p43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2" name="Google Shape;8392;p43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3" name="Google Shape;8393;p43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4" name="Google Shape;8394;p43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5" name="Google Shape;8395;p43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6" name="Google Shape;8396;p43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7" name="Google Shape;8397;p43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8" name="Google Shape;8398;p43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9" name="Google Shape;8399;p43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0" name="Google Shape;8400;p43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1" name="Google Shape;8401;p43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2" name="Google Shape;8402;p43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3" name="Google Shape;8403;p43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4" name="Google Shape;8404;p43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5" name="Google Shape;8405;p43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6" name="Google Shape;8406;p43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7" name="Google Shape;8407;p43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8" name="Google Shape;8408;p43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9" name="Google Shape;8409;p43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0" name="Google Shape;8410;p43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1" name="Google Shape;8411;p43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2" name="Google Shape;8412;p43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3" name="Google Shape;8413;p43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4" name="Google Shape;8414;p43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5" name="Google Shape;8415;p43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6" name="Google Shape;8416;p43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7" name="Google Shape;8417;p43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8" name="Google Shape;8418;p43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9" name="Google Shape;8419;p43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0" name="Google Shape;8420;p43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1" name="Google Shape;8421;p43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2" name="Google Shape;8422;p43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3" name="Google Shape;8423;p43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4" name="Google Shape;8424;p43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5" name="Google Shape;8425;p43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6" name="Google Shape;8426;p43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7" name="Google Shape;8427;p43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8" name="Google Shape;8428;p43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9" name="Google Shape;8429;p43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0" name="Google Shape;8430;p43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1" name="Google Shape;8431;p43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2" name="Google Shape;8432;p43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3" name="Google Shape;8433;p43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4" name="Google Shape;8434;p43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5" name="Google Shape;8435;p43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6" name="Google Shape;8436;p43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7" name="Google Shape;8437;p43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8" name="Google Shape;8438;p43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9" name="Google Shape;8439;p43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0" name="Google Shape;8440;p43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1" name="Google Shape;8441;p43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2" name="Google Shape;8442;p43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3" name="Google Shape;8443;p43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4" name="Google Shape;8444;p43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5" name="Google Shape;8445;p43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6" name="Google Shape;8446;p43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7" name="Google Shape;8447;p43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8" name="Google Shape;8448;p43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9" name="Google Shape;8449;p43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0" name="Google Shape;8450;p43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1" name="Google Shape;8451;p43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2" name="Google Shape;8452;p43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3" name="Google Shape;8453;p43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4" name="Google Shape;8454;p43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5" name="Google Shape;8455;p43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6" name="Google Shape;8456;p43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7" name="Google Shape;8457;p43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8" name="Google Shape;8458;p43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9" name="Google Shape;8459;p43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0" name="Google Shape;8460;p43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1" name="Google Shape;8461;p43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2" name="Google Shape;8462;p43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3" name="Google Shape;8463;p43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4" name="Google Shape;8464;p43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5" name="Google Shape;8465;p43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6" name="Google Shape;8466;p43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7" name="Google Shape;8467;p43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8" name="Google Shape;8468;p43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9" name="Google Shape;8469;p43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70" name="Google Shape;8470;p43"/>
          <p:cNvSpPr txBox="1"/>
          <p:nvPr>
            <p:ph idx="4294967295" type="title"/>
          </p:nvPr>
        </p:nvSpPr>
        <p:spPr>
          <a:xfrm>
            <a:off x="884325" y="691750"/>
            <a:ext cx="3795300" cy="62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/>
              <a:t>Anti-</a:t>
            </a:r>
            <a:r>
              <a:rPr lang="en"/>
              <a:t>Cheat?</a:t>
            </a:r>
            <a:endParaRPr sz="2800"/>
          </a:p>
        </p:txBody>
      </p:sp>
      <p:sp>
        <p:nvSpPr>
          <p:cNvPr id="8471" name="Google Shape;8471;p43"/>
          <p:cNvSpPr/>
          <p:nvPr/>
        </p:nvSpPr>
        <p:spPr>
          <a:xfrm>
            <a:off x="4128875" y="1908725"/>
            <a:ext cx="3455700" cy="1446600"/>
          </a:xfrm>
          <a:prstGeom prst="rightArrow">
            <a:avLst>
              <a:gd fmla="val 50000" name="adj1"/>
              <a:gd fmla="val 50000" name="adj2"/>
            </a:avLst>
          </a:prstGeom>
          <a:solidFill>
            <a:srgbClr val="CC0000"/>
          </a:solidFill>
          <a:ln cap="flat" cmpd="sng" w="38100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475" name="Shape 8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76" name="Google Shape;8476;p44"/>
          <p:cNvGrpSpPr/>
          <p:nvPr/>
        </p:nvGrpSpPr>
        <p:grpSpPr>
          <a:xfrm>
            <a:off x="2261663" y="3933203"/>
            <a:ext cx="1443946" cy="721968"/>
            <a:chOff x="311697" y="-12"/>
            <a:chExt cx="4437449" cy="2218709"/>
          </a:xfrm>
        </p:grpSpPr>
        <p:sp>
          <p:nvSpPr>
            <p:cNvPr id="8477" name="Google Shape;8477;p44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8" name="Google Shape;8478;p44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9" name="Google Shape;8479;p44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0" name="Google Shape;8480;p44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1" name="Google Shape;8481;p44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2" name="Google Shape;8482;p44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3" name="Google Shape;8483;p44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4" name="Google Shape;8484;p44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5" name="Google Shape;8485;p44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6" name="Google Shape;8486;p44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7" name="Google Shape;8487;p44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8" name="Google Shape;8488;p44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9" name="Google Shape;8489;p44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0" name="Google Shape;8490;p44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1" name="Google Shape;8491;p44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2" name="Google Shape;8492;p44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3" name="Google Shape;8493;p44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4" name="Google Shape;8494;p44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5" name="Google Shape;8495;p44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6" name="Google Shape;8496;p44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7" name="Google Shape;8497;p44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8" name="Google Shape;8498;p44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9" name="Google Shape;8499;p44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0" name="Google Shape;8500;p44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1" name="Google Shape;8501;p44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2" name="Google Shape;8502;p44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3" name="Google Shape;8503;p44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4" name="Google Shape;8504;p44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5" name="Google Shape;8505;p44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6" name="Google Shape;8506;p44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7" name="Google Shape;8507;p44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8" name="Google Shape;8508;p44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9" name="Google Shape;8509;p44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0" name="Google Shape;8510;p44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1" name="Google Shape;8511;p44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2" name="Google Shape;8512;p44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3" name="Google Shape;8513;p44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4" name="Google Shape;8514;p44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5" name="Google Shape;8515;p44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6" name="Google Shape;8516;p44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7" name="Google Shape;8517;p44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8" name="Google Shape;8518;p44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9" name="Google Shape;8519;p44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0" name="Google Shape;8520;p44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1" name="Google Shape;8521;p44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2" name="Google Shape;8522;p44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3" name="Google Shape;8523;p44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4" name="Google Shape;8524;p44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5" name="Google Shape;8525;p44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6" name="Google Shape;8526;p44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7" name="Google Shape;8527;p44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8" name="Google Shape;8528;p44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9" name="Google Shape;8529;p44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0" name="Google Shape;8530;p44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1" name="Google Shape;8531;p44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2" name="Google Shape;8532;p44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3" name="Google Shape;8533;p44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4" name="Google Shape;8534;p44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5" name="Google Shape;8535;p44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6" name="Google Shape;8536;p44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7" name="Google Shape;8537;p44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8" name="Google Shape;8538;p44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9" name="Google Shape;8539;p44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0" name="Google Shape;8540;p44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1" name="Google Shape;8541;p44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2" name="Google Shape;8542;p44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3" name="Google Shape;8543;p44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4" name="Google Shape;8544;p44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5" name="Google Shape;8545;p44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6" name="Google Shape;8546;p44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7" name="Google Shape;8547;p44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8" name="Google Shape;8548;p44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9" name="Google Shape;8549;p44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0" name="Google Shape;8550;p44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1" name="Google Shape;8551;p44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2" name="Google Shape;8552;p44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3" name="Google Shape;8553;p44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4" name="Google Shape;8554;p44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5" name="Google Shape;8555;p44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6" name="Google Shape;8556;p44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7" name="Google Shape;8557;p44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8" name="Google Shape;8558;p44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9" name="Google Shape;8559;p44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0" name="Google Shape;8560;p44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1" name="Google Shape;8561;p44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2" name="Google Shape;8562;p44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3" name="Google Shape;8563;p44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4" name="Google Shape;8564;p44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5" name="Google Shape;8565;p44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6" name="Google Shape;8566;p44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7" name="Google Shape;8567;p44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8" name="Google Shape;8568;p44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9" name="Google Shape;8569;p44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0" name="Google Shape;8570;p44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1" name="Google Shape;8571;p44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2" name="Google Shape;8572;p44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3" name="Google Shape;8573;p44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4" name="Google Shape;8574;p44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5" name="Google Shape;8575;p44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6" name="Google Shape;8576;p44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3" name="Google Shape;8583;p44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4" name="Google Shape;8584;p44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5" name="Google Shape;8585;p44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6" name="Google Shape;8586;p44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7" name="Google Shape;8587;p44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8" name="Google Shape;8588;p44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9" name="Google Shape;8589;p44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0" name="Google Shape;8590;p44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1" name="Google Shape;8591;p44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2" name="Google Shape;8592;p44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3" name="Google Shape;8593;p44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4" name="Google Shape;8594;p44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5" name="Google Shape;8595;p44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6" name="Google Shape;8596;p44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7" name="Google Shape;8597;p44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8" name="Google Shape;8598;p44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9" name="Google Shape;8599;p44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0" name="Google Shape;8600;p44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1" name="Google Shape;8601;p44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2" name="Google Shape;8602;p44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3" name="Google Shape;8603;p44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4" name="Google Shape;8604;p44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5" name="Google Shape;8605;p44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6" name="Google Shape;8606;p44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7" name="Google Shape;8607;p44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8" name="Google Shape;8608;p44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9" name="Google Shape;8609;p44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0" name="Google Shape;8610;p44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1" name="Google Shape;8611;p44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2" name="Google Shape;8612;p44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3" name="Google Shape;8613;p44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4" name="Google Shape;8614;p44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5" name="Google Shape;8615;p44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6" name="Google Shape;8616;p44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7" name="Google Shape;8617;p44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8" name="Google Shape;8618;p44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9" name="Google Shape;8619;p44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0" name="Google Shape;8620;p44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1" name="Google Shape;8621;p44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2" name="Google Shape;8622;p44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3" name="Google Shape;8623;p44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4" name="Google Shape;8624;p44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5" name="Google Shape;8625;p44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6" name="Google Shape;8626;p44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7" name="Google Shape;8627;p44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8" name="Google Shape;8628;p44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9" name="Google Shape;8629;p44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0" name="Google Shape;8630;p44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1" name="Google Shape;8631;p44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2" name="Google Shape;8632;p44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3" name="Google Shape;8633;p44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4" name="Google Shape;8634;p44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5" name="Google Shape;8635;p44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6" name="Google Shape;8636;p44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7" name="Google Shape;8637;p44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8" name="Google Shape;8638;p44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9" name="Google Shape;8639;p44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0" name="Google Shape;8640;p44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1" name="Google Shape;8641;p44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2" name="Google Shape;8642;p44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3" name="Google Shape;8643;p44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4" name="Google Shape;8644;p44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5" name="Google Shape;8645;p44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6" name="Google Shape;8646;p44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7" name="Google Shape;8647;p44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8" name="Google Shape;8648;p44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9" name="Google Shape;8649;p44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0" name="Google Shape;8650;p44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1" name="Google Shape;8651;p44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2" name="Google Shape;8652;p44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3" name="Google Shape;8653;p44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4" name="Google Shape;8654;p44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5" name="Google Shape;8655;p44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6" name="Google Shape;8656;p44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7" name="Google Shape;8657;p44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8" name="Google Shape;8658;p44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9" name="Google Shape;8659;p44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0" name="Google Shape;8660;p44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1" name="Google Shape;8661;p44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2" name="Google Shape;8662;p44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3" name="Google Shape;8663;p44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4" name="Google Shape;8664;p44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5" name="Google Shape;8665;p44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6" name="Google Shape;8666;p44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7" name="Google Shape;8667;p44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8" name="Google Shape;8668;p44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9" name="Google Shape;8669;p44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0" name="Google Shape;8670;p44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1" name="Google Shape;8671;p44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2" name="Google Shape;8672;p44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3" name="Google Shape;8673;p44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4" name="Google Shape;8674;p44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5" name="Google Shape;8675;p44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6" name="Google Shape;8676;p44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7" name="Google Shape;8677;p44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8" name="Google Shape;8678;p44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9" name="Google Shape;8679;p44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0" name="Google Shape;8680;p44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1" name="Google Shape;8681;p44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2" name="Google Shape;8682;p44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3" name="Google Shape;8683;p44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4" name="Google Shape;8684;p44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5" name="Google Shape;8685;p44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6" name="Google Shape;8686;p44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7" name="Google Shape;8687;p44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8" name="Google Shape;8688;p44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9" name="Google Shape;8689;p44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0" name="Google Shape;8690;p44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1" name="Google Shape;8691;p44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2" name="Google Shape;8692;p44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3" name="Google Shape;8693;p44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4" name="Google Shape;8694;p44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5" name="Google Shape;8695;p44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6" name="Google Shape;8696;p44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7" name="Google Shape;8697;p44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8" name="Google Shape;8698;p44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9" name="Google Shape;8699;p44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0" name="Google Shape;8700;p44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1" name="Google Shape;8701;p44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2" name="Google Shape;8702;p44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3" name="Google Shape;8703;p44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4" name="Google Shape;8704;p44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5" name="Google Shape;8705;p44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6" name="Google Shape;8706;p44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7" name="Google Shape;8707;p44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8" name="Google Shape;8708;p44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9" name="Google Shape;8709;p44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0" name="Google Shape;8710;p44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1" name="Google Shape;8711;p44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2" name="Google Shape;8712;p44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44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4" name="Google Shape;8714;p44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5" name="Google Shape;8715;p44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6" name="Google Shape;8716;p44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7" name="Google Shape;8717;p44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8" name="Google Shape;8718;p44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9" name="Google Shape;8719;p44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0" name="Google Shape;8720;p44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1" name="Google Shape;8721;p44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2" name="Google Shape;8722;p44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3" name="Google Shape;8723;p44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4" name="Google Shape;8724;p44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5" name="Google Shape;8725;p44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6" name="Google Shape;8726;p44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44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8" name="Google Shape;8728;p44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9" name="Google Shape;8729;p44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0" name="Google Shape;8730;p44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1" name="Google Shape;8731;p44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2" name="Google Shape;8732;p44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3" name="Google Shape;8733;p44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4" name="Google Shape;8734;p44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5" name="Google Shape;8735;p44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6" name="Google Shape;8736;p44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7" name="Google Shape;8737;p44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8" name="Google Shape;8738;p44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9" name="Google Shape;8739;p44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0" name="Google Shape;8740;p44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1" name="Google Shape;8741;p44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2" name="Google Shape;8742;p44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3" name="Google Shape;8743;p44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4" name="Google Shape;8744;p44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5" name="Google Shape;8745;p44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6" name="Google Shape;8746;p44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7" name="Google Shape;8747;p44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8" name="Google Shape;8748;p44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9" name="Google Shape;8749;p44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0" name="Google Shape;8750;p44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1" name="Google Shape;8751;p44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2" name="Google Shape;8752;p44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3" name="Google Shape;8753;p44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4" name="Google Shape;8754;p44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5" name="Google Shape;8755;p44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6" name="Google Shape;8756;p44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7" name="Google Shape;8757;p44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8" name="Google Shape;8758;p44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9" name="Google Shape;8759;p44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0" name="Google Shape;8760;p44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1" name="Google Shape;8761;p44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2" name="Google Shape;8762;p44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3" name="Google Shape;8763;p44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4" name="Google Shape;8764;p44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5" name="Google Shape;8765;p44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6" name="Google Shape;8766;p44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7" name="Google Shape;8767;p44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8" name="Google Shape;8768;p44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9" name="Google Shape;8769;p44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0" name="Google Shape;8770;p44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1" name="Google Shape;8771;p44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2" name="Google Shape;8772;p44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3" name="Google Shape;8773;p44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4" name="Google Shape;8774;p44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5" name="Google Shape;8775;p44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6" name="Google Shape;8776;p44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7" name="Google Shape;8777;p44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8" name="Google Shape;8778;p44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9" name="Google Shape;8779;p44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0" name="Google Shape;8780;p44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1" name="Google Shape;8781;p44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2" name="Google Shape;8782;p44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3" name="Google Shape;8783;p44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4" name="Google Shape;8784;p44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5" name="Google Shape;8785;p44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6" name="Google Shape;8786;p44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7" name="Google Shape;8787;p44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8" name="Google Shape;8788;p44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9" name="Google Shape;8789;p44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0" name="Google Shape;8790;p44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1" name="Google Shape;8791;p44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2" name="Google Shape;8792;p44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3" name="Google Shape;8793;p44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4" name="Google Shape;8794;p44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5" name="Google Shape;8795;p44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6" name="Google Shape;8796;p44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7" name="Google Shape;8797;p44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8" name="Google Shape;8798;p44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9" name="Google Shape;8799;p44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0" name="Google Shape;8800;p44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1" name="Google Shape;8801;p44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2" name="Google Shape;8802;p44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3" name="Google Shape;8803;p44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4" name="Google Shape;8804;p44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5" name="Google Shape;8805;p44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8806" name="Google Shape;8806;p44"/>
          <p:cNvPicPr preferRelativeResize="0"/>
          <p:nvPr/>
        </p:nvPicPr>
        <p:blipFill rotWithShape="1">
          <a:blip r:embed="rId3">
            <a:alphaModFix/>
          </a:blip>
          <a:srcRect b="28060" l="0" r="0" t="10024"/>
          <a:stretch/>
        </p:blipFill>
        <p:spPr>
          <a:xfrm>
            <a:off x="5266650" y="724225"/>
            <a:ext cx="2897480" cy="3787274"/>
          </a:xfrm>
          <a:prstGeom prst="rect">
            <a:avLst/>
          </a:prstGeom>
          <a:noFill/>
          <a:ln cap="flat" cmpd="sng" w="2857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pic>
      <p:sp>
        <p:nvSpPr>
          <p:cNvPr id="8807" name="Google Shape;8807;p44"/>
          <p:cNvSpPr txBox="1"/>
          <p:nvPr/>
        </p:nvSpPr>
        <p:spPr>
          <a:xfrm>
            <a:off x="1006125" y="2279300"/>
            <a:ext cx="2210700" cy="677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solidFill>
                  <a:schemeClr val="lt1"/>
                </a:solidFill>
                <a:latin typeface="Orbitron"/>
                <a:ea typeface="Orbitron"/>
                <a:cs typeface="Orbitron"/>
                <a:sym typeface="Orbitron"/>
              </a:rPr>
              <a:t>Maybe…</a:t>
            </a:r>
            <a:endParaRPr sz="3200">
              <a:solidFill>
                <a:schemeClr val="lt1"/>
              </a:solidFill>
              <a:latin typeface="Orbitron"/>
              <a:ea typeface="Orbitron"/>
              <a:cs typeface="Orbitron"/>
              <a:sym typeface="Orbitron"/>
            </a:endParaRPr>
          </a:p>
        </p:txBody>
      </p:sp>
      <p:sp>
        <p:nvSpPr>
          <p:cNvPr id="8808" name="Google Shape;8808;p44"/>
          <p:cNvSpPr txBox="1"/>
          <p:nvPr>
            <p:ph idx="4294967295" type="title"/>
          </p:nvPr>
        </p:nvSpPr>
        <p:spPr>
          <a:xfrm>
            <a:off x="884325" y="691750"/>
            <a:ext cx="3795300" cy="62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/>
              <a:t>Anti-</a:t>
            </a:r>
            <a:r>
              <a:rPr lang="en"/>
              <a:t>Cheat?</a:t>
            </a:r>
            <a:endParaRPr sz="2800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812" name="Shape 8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3" name="Google Shape;8813;p45"/>
          <p:cNvGrpSpPr/>
          <p:nvPr/>
        </p:nvGrpSpPr>
        <p:grpSpPr>
          <a:xfrm flipH="1">
            <a:off x="3833159" y="805818"/>
            <a:ext cx="1019282" cy="509637"/>
            <a:chOff x="311697" y="-12"/>
            <a:chExt cx="4437449" cy="2218709"/>
          </a:xfrm>
        </p:grpSpPr>
        <p:sp>
          <p:nvSpPr>
            <p:cNvPr id="8814" name="Google Shape;8814;p45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5" name="Google Shape;8815;p45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6" name="Google Shape;8816;p45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7" name="Google Shape;8817;p45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8" name="Google Shape;8818;p45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9" name="Google Shape;8819;p45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0" name="Google Shape;8820;p45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1" name="Google Shape;8821;p45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2" name="Google Shape;8822;p45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3" name="Google Shape;8823;p45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4" name="Google Shape;8824;p45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5" name="Google Shape;8825;p45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6" name="Google Shape;8826;p45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7" name="Google Shape;8827;p45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8" name="Google Shape;8828;p45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9" name="Google Shape;8829;p45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0" name="Google Shape;8830;p45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1" name="Google Shape;8831;p45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2" name="Google Shape;8832;p45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3" name="Google Shape;8833;p45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4" name="Google Shape;8834;p45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5" name="Google Shape;8835;p45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6" name="Google Shape;8836;p45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7" name="Google Shape;8837;p45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8" name="Google Shape;8838;p45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9" name="Google Shape;8839;p45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0" name="Google Shape;8840;p45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1" name="Google Shape;8841;p45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2" name="Google Shape;8842;p45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3" name="Google Shape;8843;p45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4" name="Google Shape;8844;p45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5" name="Google Shape;8845;p45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6" name="Google Shape;8846;p45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7" name="Google Shape;8847;p45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8" name="Google Shape;8848;p45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9" name="Google Shape;8849;p45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0" name="Google Shape;8850;p45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1" name="Google Shape;8851;p45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2" name="Google Shape;8852;p45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3" name="Google Shape;8853;p45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4" name="Google Shape;8854;p45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5" name="Google Shape;8855;p45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6" name="Google Shape;8856;p45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7" name="Google Shape;8857;p45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8" name="Google Shape;8858;p45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9" name="Google Shape;8859;p45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0" name="Google Shape;8860;p45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1" name="Google Shape;8861;p45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2" name="Google Shape;8862;p45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3" name="Google Shape;8863;p45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4" name="Google Shape;8864;p45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5" name="Google Shape;8865;p45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6" name="Google Shape;8866;p45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7" name="Google Shape;8867;p45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8" name="Google Shape;8868;p45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9" name="Google Shape;8869;p45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0" name="Google Shape;8870;p45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1" name="Google Shape;8871;p45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2" name="Google Shape;8872;p45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3" name="Google Shape;8873;p45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4" name="Google Shape;8874;p45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5" name="Google Shape;8875;p45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6" name="Google Shape;8876;p45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7" name="Google Shape;8877;p45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8" name="Google Shape;8878;p45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9" name="Google Shape;8879;p45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0" name="Google Shape;8880;p45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1" name="Google Shape;8881;p45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2" name="Google Shape;8882;p45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3" name="Google Shape;8883;p45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4" name="Google Shape;8884;p45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5" name="Google Shape;8885;p45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6" name="Google Shape;8886;p45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7" name="Google Shape;8887;p45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8" name="Google Shape;8888;p45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9" name="Google Shape;8889;p45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0" name="Google Shape;8890;p45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1" name="Google Shape;8891;p45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2" name="Google Shape;8892;p45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3" name="Google Shape;8893;p45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4" name="Google Shape;8894;p45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5" name="Google Shape;8895;p45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6" name="Google Shape;8896;p45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7" name="Google Shape;8897;p45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8" name="Google Shape;8898;p45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9" name="Google Shape;8899;p45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0" name="Google Shape;8900;p45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1" name="Google Shape;8901;p45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2" name="Google Shape;8902;p45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3" name="Google Shape;8903;p45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4" name="Google Shape;8904;p45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5" name="Google Shape;8905;p45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6" name="Google Shape;8906;p45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7" name="Google Shape;8907;p45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8" name="Google Shape;8908;p45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9" name="Google Shape;8909;p45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0" name="Google Shape;8910;p45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1" name="Google Shape;8911;p45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2" name="Google Shape;8912;p45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3" name="Google Shape;8913;p45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4" name="Google Shape;8914;p45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5" name="Google Shape;8915;p45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6" name="Google Shape;8916;p45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7" name="Google Shape;8917;p45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8" name="Google Shape;8918;p45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9" name="Google Shape;8919;p45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0" name="Google Shape;8920;p45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1" name="Google Shape;8921;p45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2" name="Google Shape;8922;p45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3" name="Google Shape;8923;p45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4" name="Google Shape;8924;p45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5" name="Google Shape;8925;p45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6" name="Google Shape;8926;p45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7" name="Google Shape;8927;p45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8" name="Google Shape;8928;p45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9" name="Google Shape;8929;p45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0" name="Google Shape;8930;p45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1" name="Google Shape;8931;p45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2" name="Google Shape;8932;p45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3" name="Google Shape;8933;p45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4" name="Google Shape;8934;p45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5" name="Google Shape;8935;p45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6" name="Google Shape;8936;p45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7" name="Google Shape;8937;p45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8" name="Google Shape;8938;p45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9" name="Google Shape;8939;p45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0" name="Google Shape;8940;p45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1" name="Google Shape;8941;p45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2" name="Google Shape;8942;p45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3" name="Google Shape;8943;p45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4" name="Google Shape;8944;p45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5" name="Google Shape;8945;p45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6" name="Google Shape;8946;p45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7" name="Google Shape;8947;p45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8" name="Google Shape;8948;p45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9" name="Google Shape;8949;p45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0" name="Google Shape;8950;p45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1" name="Google Shape;8951;p45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2" name="Google Shape;8952;p45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3" name="Google Shape;8953;p45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4" name="Google Shape;8954;p45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5" name="Google Shape;8955;p45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6" name="Google Shape;8956;p45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7" name="Google Shape;8957;p45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8" name="Google Shape;8958;p45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9" name="Google Shape;8959;p45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0" name="Google Shape;8960;p45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1" name="Google Shape;8961;p45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2" name="Google Shape;8962;p45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3" name="Google Shape;8963;p45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4" name="Google Shape;8964;p45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5" name="Google Shape;8965;p45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6" name="Google Shape;8966;p45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7" name="Google Shape;8967;p45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8" name="Google Shape;8968;p45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9" name="Google Shape;8969;p45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0" name="Google Shape;8970;p45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1" name="Google Shape;8971;p45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2" name="Google Shape;8972;p45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3" name="Google Shape;8973;p45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4" name="Google Shape;8974;p45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5" name="Google Shape;8975;p45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6" name="Google Shape;8976;p45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7" name="Google Shape;8977;p45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8" name="Google Shape;8978;p45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9" name="Google Shape;8979;p45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0" name="Google Shape;8980;p45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1" name="Google Shape;8981;p45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2" name="Google Shape;8982;p45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3" name="Google Shape;8983;p45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4" name="Google Shape;8984;p45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5" name="Google Shape;8985;p45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6" name="Google Shape;8986;p45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7" name="Google Shape;8987;p45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8" name="Google Shape;8988;p45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9" name="Google Shape;8989;p45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0" name="Google Shape;8990;p45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1" name="Google Shape;8991;p45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2" name="Google Shape;8992;p45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3" name="Google Shape;8993;p45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4" name="Google Shape;8994;p45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5" name="Google Shape;8995;p45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6" name="Google Shape;8996;p45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7" name="Google Shape;8997;p45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8" name="Google Shape;8998;p45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9" name="Google Shape;8999;p45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0" name="Google Shape;9000;p45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1" name="Google Shape;9001;p45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2" name="Google Shape;9002;p45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3" name="Google Shape;9003;p45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4" name="Google Shape;9004;p45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5" name="Google Shape;9005;p45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6" name="Google Shape;9006;p45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7" name="Google Shape;9007;p45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8" name="Google Shape;9008;p45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9" name="Google Shape;9009;p45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0" name="Google Shape;9010;p45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1" name="Google Shape;9011;p45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2" name="Google Shape;9012;p45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3" name="Google Shape;9013;p45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4" name="Google Shape;9014;p45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5" name="Google Shape;9015;p45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6" name="Google Shape;9016;p45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7" name="Google Shape;9017;p45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8" name="Google Shape;9018;p45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9" name="Google Shape;9019;p45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0" name="Google Shape;9020;p45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1" name="Google Shape;9021;p45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2" name="Google Shape;9022;p45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3" name="Google Shape;9023;p45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4" name="Google Shape;9024;p45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5" name="Google Shape;9025;p45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6" name="Google Shape;9026;p45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7" name="Google Shape;9027;p45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8" name="Google Shape;9028;p45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9" name="Google Shape;9029;p45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0" name="Google Shape;9030;p45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1" name="Google Shape;9031;p45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2" name="Google Shape;9032;p45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3" name="Google Shape;9033;p45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4" name="Google Shape;9034;p45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5" name="Google Shape;9035;p45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6" name="Google Shape;9036;p45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7" name="Google Shape;9037;p45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8" name="Google Shape;9038;p45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9" name="Google Shape;9039;p45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0" name="Google Shape;9040;p45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1" name="Google Shape;9041;p45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2" name="Google Shape;9042;p45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3" name="Google Shape;9043;p45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4" name="Google Shape;9044;p45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5" name="Google Shape;9045;p45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6" name="Google Shape;9046;p45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7" name="Google Shape;9047;p45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8" name="Google Shape;9048;p45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9" name="Google Shape;9049;p45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0" name="Google Shape;9050;p45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1" name="Google Shape;9051;p45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2" name="Google Shape;9052;p45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3" name="Google Shape;9053;p45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4" name="Google Shape;9054;p45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5" name="Google Shape;9055;p45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6" name="Google Shape;9056;p45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7" name="Google Shape;9057;p45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8" name="Google Shape;9058;p45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9" name="Google Shape;9059;p45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0" name="Google Shape;9060;p45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1" name="Google Shape;9061;p45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2" name="Google Shape;9062;p45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3" name="Google Shape;9063;p45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4" name="Google Shape;9064;p45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5" name="Google Shape;9065;p45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6" name="Google Shape;9066;p45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7" name="Google Shape;9067;p45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8" name="Google Shape;9068;p45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9" name="Google Shape;9069;p45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0" name="Google Shape;9070;p45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1" name="Google Shape;9071;p45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2" name="Google Shape;9072;p45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3" name="Google Shape;9073;p45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4" name="Google Shape;9074;p45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5" name="Google Shape;9075;p45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6" name="Google Shape;9076;p45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7" name="Google Shape;9077;p45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8" name="Google Shape;9078;p45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9" name="Google Shape;9079;p45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0" name="Google Shape;9080;p45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1" name="Google Shape;9081;p45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2" name="Google Shape;9082;p45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3" name="Google Shape;9083;p45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4" name="Google Shape;9084;p45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5" name="Google Shape;9085;p45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6" name="Google Shape;9086;p45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7" name="Google Shape;9087;p45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8" name="Google Shape;9088;p45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9" name="Google Shape;9089;p45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0" name="Google Shape;9090;p45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1" name="Google Shape;9091;p45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2" name="Google Shape;9092;p45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3" name="Google Shape;9093;p45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4" name="Google Shape;9094;p45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5" name="Google Shape;9095;p45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6" name="Google Shape;9096;p45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7" name="Google Shape;9097;p45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8" name="Google Shape;9098;p45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9" name="Google Shape;9099;p45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0" name="Google Shape;9100;p45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1" name="Google Shape;9101;p45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2" name="Google Shape;9102;p45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3" name="Google Shape;9103;p45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4" name="Google Shape;9104;p45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5" name="Google Shape;9105;p45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6" name="Google Shape;9106;p45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7" name="Google Shape;9107;p45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8" name="Google Shape;9108;p45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9" name="Google Shape;9109;p45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0" name="Google Shape;9110;p45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1" name="Google Shape;9111;p45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2" name="Google Shape;9112;p45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3" name="Google Shape;9113;p45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4" name="Google Shape;9114;p45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5" name="Google Shape;9115;p45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6" name="Google Shape;9116;p45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7" name="Google Shape;9117;p45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8" name="Google Shape;9118;p45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9" name="Google Shape;9119;p45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0" name="Google Shape;9120;p45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1" name="Google Shape;9121;p45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2" name="Google Shape;9122;p45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3" name="Google Shape;9123;p45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4" name="Google Shape;9124;p45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5" name="Google Shape;9125;p45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6" name="Google Shape;9126;p45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7" name="Google Shape;9127;p45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8" name="Google Shape;9128;p45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9" name="Google Shape;9129;p45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0" name="Google Shape;9130;p45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1" name="Google Shape;9131;p45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2" name="Google Shape;9132;p45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3" name="Google Shape;9133;p45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4" name="Google Shape;9134;p45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5" name="Google Shape;9135;p45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6" name="Google Shape;9136;p45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7" name="Google Shape;9137;p45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8" name="Google Shape;9138;p45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9" name="Google Shape;9139;p45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0" name="Google Shape;9140;p45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1" name="Google Shape;9141;p45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2" name="Google Shape;9142;p45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43" name="Google Shape;9143;p45"/>
          <p:cNvSpPr txBox="1"/>
          <p:nvPr>
            <p:ph idx="4294967295" type="title"/>
          </p:nvPr>
        </p:nvSpPr>
        <p:spPr>
          <a:xfrm>
            <a:off x="884325" y="691750"/>
            <a:ext cx="3795300" cy="62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Dev Flow</a:t>
            </a:r>
            <a:endParaRPr sz="2800"/>
          </a:p>
        </p:txBody>
      </p:sp>
      <p:grpSp>
        <p:nvGrpSpPr>
          <p:cNvPr id="9144" name="Google Shape;9144;p45"/>
          <p:cNvGrpSpPr/>
          <p:nvPr/>
        </p:nvGrpSpPr>
        <p:grpSpPr>
          <a:xfrm>
            <a:off x="963013" y="1898303"/>
            <a:ext cx="1443946" cy="721968"/>
            <a:chOff x="311697" y="-12"/>
            <a:chExt cx="4437449" cy="2218709"/>
          </a:xfrm>
        </p:grpSpPr>
        <p:sp>
          <p:nvSpPr>
            <p:cNvPr id="9145" name="Google Shape;9145;p45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6" name="Google Shape;9146;p45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7" name="Google Shape;9147;p45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8" name="Google Shape;9148;p45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9" name="Google Shape;9149;p45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0" name="Google Shape;9150;p45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1" name="Google Shape;9151;p45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2" name="Google Shape;9152;p45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3" name="Google Shape;9153;p45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4" name="Google Shape;9154;p45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5" name="Google Shape;9155;p45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6" name="Google Shape;9156;p45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7" name="Google Shape;9157;p45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8" name="Google Shape;9158;p45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9" name="Google Shape;9159;p45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0" name="Google Shape;9160;p45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1" name="Google Shape;9161;p45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2" name="Google Shape;9162;p45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3" name="Google Shape;9163;p45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4" name="Google Shape;9164;p45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5" name="Google Shape;9165;p45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6" name="Google Shape;9166;p45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7" name="Google Shape;9167;p45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8" name="Google Shape;9168;p45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9" name="Google Shape;9169;p45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0" name="Google Shape;9170;p45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1" name="Google Shape;9171;p45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2" name="Google Shape;9172;p45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3" name="Google Shape;9173;p45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4" name="Google Shape;9174;p45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5" name="Google Shape;9175;p45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6" name="Google Shape;9176;p45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7" name="Google Shape;9177;p45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8" name="Google Shape;9178;p45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9" name="Google Shape;9179;p45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0" name="Google Shape;9180;p45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1" name="Google Shape;9181;p45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2" name="Google Shape;9182;p45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3" name="Google Shape;9183;p45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4" name="Google Shape;9184;p45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5" name="Google Shape;9185;p45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6" name="Google Shape;9186;p45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7" name="Google Shape;9187;p45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8" name="Google Shape;9188;p45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9" name="Google Shape;9189;p45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0" name="Google Shape;9190;p45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1" name="Google Shape;9191;p45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2" name="Google Shape;9192;p45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3" name="Google Shape;9193;p45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4" name="Google Shape;9194;p45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5" name="Google Shape;9195;p45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6" name="Google Shape;9196;p45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7" name="Google Shape;9197;p45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8" name="Google Shape;9198;p45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9" name="Google Shape;9199;p45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0" name="Google Shape;9200;p45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1" name="Google Shape;9201;p45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2" name="Google Shape;9202;p45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3" name="Google Shape;9203;p45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4" name="Google Shape;9204;p45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5" name="Google Shape;9205;p45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6" name="Google Shape;9206;p45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7" name="Google Shape;9207;p45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8" name="Google Shape;9208;p45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9" name="Google Shape;9209;p45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0" name="Google Shape;9210;p45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45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45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3" name="Google Shape;9213;p45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4" name="Google Shape;9214;p45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5" name="Google Shape;9215;p45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6" name="Google Shape;9216;p45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7" name="Google Shape;9217;p45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8" name="Google Shape;9218;p45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9" name="Google Shape;9219;p45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0" name="Google Shape;9220;p45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1" name="Google Shape;9221;p45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2" name="Google Shape;9222;p45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3" name="Google Shape;9223;p45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4" name="Google Shape;9224;p45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5" name="Google Shape;9225;p45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45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7" name="Google Shape;9227;p45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8" name="Google Shape;9228;p45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9" name="Google Shape;9229;p45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0" name="Google Shape;9230;p45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1" name="Google Shape;9231;p45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2" name="Google Shape;9232;p45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3" name="Google Shape;9233;p45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4" name="Google Shape;9234;p45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5" name="Google Shape;9235;p45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6" name="Google Shape;9236;p45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7" name="Google Shape;9237;p45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8" name="Google Shape;9238;p45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9" name="Google Shape;9239;p45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0" name="Google Shape;9240;p45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1" name="Google Shape;9241;p45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2" name="Google Shape;9242;p45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3" name="Google Shape;9243;p45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4" name="Google Shape;9244;p45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5" name="Google Shape;9245;p45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6" name="Google Shape;9246;p45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7" name="Google Shape;9247;p45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8" name="Google Shape;9248;p45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9" name="Google Shape;9249;p45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0" name="Google Shape;9250;p45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1" name="Google Shape;9251;p45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2" name="Google Shape;9252;p45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3" name="Google Shape;9253;p45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4" name="Google Shape;9254;p45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5" name="Google Shape;9255;p45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6" name="Google Shape;9256;p45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7" name="Google Shape;9257;p45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8" name="Google Shape;9258;p45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9" name="Google Shape;9259;p45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0" name="Google Shape;9260;p45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1" name="Google Shape;9261;p45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2" name="Google Shape;9262;p45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3" name="Google Shape;9263;p45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4" name="Google Shape;9264;p45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5" name="Google Shape;9265;p45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6" name="Google Shape;9266;p45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7" name="Google Shape;9267;p45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45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9" name="Google Shape;9269;p45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0" name="Google Shape;9270;p45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1" name="Google Shape;9271;p45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2" name="Google Shape;9272;p45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3" name="Google Shape;9273;p45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4" name="Google Shape;9274;p45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5" name="Google Shape;9275;p45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6" name="Google Shape;9276;p45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7" name="Google Shape;9277;p45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8" name="Google Shape;9278;p45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9" name="Google Shape;9279;p45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0" name="Google Shape;9280;p45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1" name="Google Shape;9281;p45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2" name="Google Shape;9282;p45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3" name="Google Shape;9283;p45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4" name="Google Shape;9284;p45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5" name="Google Shape;9285;p45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6" name="Google Shape;9286;p45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7" name="Google Shape;9287;p45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8" name="Google Shape;9288;p45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9" name="Google Shape;9289;p45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0" name="Google Shape;9290;p45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1" name="Google Shape;9291;p45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2" name="Google Shape;9292;p45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45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4" name="Google Shape;9294;p45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5" name="Google Shape;9295;p45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6" name="Google Shape;9296;p45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7" name="Google Shape;9297;p45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8" name="Google Shape;9298;p45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9" name="Google Shape;9299;p45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0" name="Google Shape;9300;p45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1" name="Google Shape;9301;p45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2" name="Google Shape;9302;p45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3" name="Google Shape;9303;p45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4" name="Google Shape;9304;p45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5" name="Google Shape;9305;p45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6" name="Google Shape;9306;p45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7" name="Google Shape;9307;p45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8" name="Google Shape;9308;p45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9" name="Google Shape;9309;p45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0" name="Google Shape;9310;p45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1" name="Google Shape;9311;p45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2" name="Google Shape;9312;p45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3" name="Google Shape;9313;p45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4" name="Google Shape;9314;p45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5" name="Google Shape;9315;p45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6" name="Google Shape;9316;p45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7" name="Google Shape;9317;p45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8" name="Google Shape;9318;p45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9" name="Google Shape;9319;p45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0" name="Google Shape;9320;p45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1" name="Google Shape;9321;p45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2" name="Google Shape;9322;p45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3" name="Google Shape;9323;p45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4" name="Google Shape;9324;p45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5" name="Google Shape;9325;p45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6" name="Google Shape;9326;p45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7" name="Google Shape;9327;p45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8" name="Google Shape;9328;p45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9" name="Google Shape;9329;p45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0" name="Google Shape;9330;p45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1" name="Google Shape;9331;p45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2" name="Google Shape;9332;p45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3" name="Google Shape;9333;p45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4" name="Google Shape;9334;p45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5" name="Google Shape;9335;p45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6" name="Google Shape;9336;p45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7" name="Google Shape;9337;p45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8" name="Google Shape;9338;p45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9" name="Google Shape;9339;p45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0" name="Google Shape;9340;p45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1" name="Google Shape;9341;p45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2" name="Google Shape;9342;p45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3" name="Google Shape;9343;p45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4" name="Google Shape;9344;p45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5" name="Google Shape;9345;p45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6" name="Google Shape;9346;p45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7" name="Google Shape;9347;p45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8" name="Google Shape;9348;p45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9" name="Google Shape;9349;p45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0" name="Google Shape;9350;p45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1" name="Google Shape;9351;p45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2" name="Google Shape;9352;p45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3" name="Google Shape;9353;p45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4" name="Google Shape;9354;p45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45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45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7" name="Google Shape;9357;p45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8" name="Google Shape;9358;p45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9" name="Google Shape;9359;p45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0" name="Google Shape;9360;p45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1" name="Google Shape;9361;p45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2" name="Google Shape;9362;p45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3" name="Google Shape;9363;p45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4" name="Google Shape;9364;p45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5" name="Google Shape;9365;p45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6" name="Google Shape;9366;p45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7" name="Google Shape;9367;p45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8" name="Google Shape;9368;p45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9" name="Google Shape;9369;p45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0" name="Google Shape;9370;p45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1" name="Google Shape;9371;p45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2" name="Google Shape;9372;p45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3" name="Google Shape;9373;p45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4" name="Google Shape;9374;p45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5" name="Google Shape;9375;p45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6" name="Google Shape;9376;p45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7" name="Google Shape;9377;p45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8" name="Google Shape;9378;p45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9" name="Google Shape;9379;p45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0" name="Google Shape;9380;p45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1" name="Google Shape;9381;p45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2" name="Google Shape;9382;p45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3" name="Google Shape;9383;p45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4" name="Google Shape;9384;p45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5" name="Google Shape;9385;p45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6" name="Google Shape;9386;p45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7" name="Google Shape;9387;p45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8" name="Google Shape;9388;p45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9" name="Google Shape;9389;p45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0" name="Google Shape;9390;p45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1" name="Google Shape;9391;p45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2" name="Google Shape;9392;p45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3" name="Google Shape;9393;p45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4" name="Google Shape;9394;p45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5" name="Google Shape;9395;p45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6" name="Google Shape;9396;p45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7" name="Google Shape;9397;p45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8" name="Google Shape;9398;p45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9" name="Google Shape;9399;p45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0" name="Google Shape;9400;p45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1" name="Google Shape;9401;p45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2" name="Google Shape;9402;p45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3" name="Google Shape;9403;p45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4" name="Google Shape;9404;p45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5" name="Google Shape;9405;p45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6" name="Google Shape;9406;p45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7" name="Google Shape;9407;p45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8" name="Google Shape;9408;p45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9" name="Google Shape;9409;p45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0" name="Google Shape;9410;p45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1" name="Google Shape;9411;p45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2" name="Google Shape;9412;p45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3" name="Google Shape;9413;p45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4" name="Google Shape;9414;p45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5" name="Google Shape;9415;p45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6" name="Google Shape;9416;p45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7" name="Google Shape;9417;p45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8" name="Google Shape;9418;p45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9" name="Google Shape;9419;p45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0" name="Google Shape;9420;p45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1" name="Google Shape;9421;p45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2" name="Google Shape;9422;p45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3" name="Google Shape;9423;p45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4" name="Google Shape;9424;p45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5" name="Google Shape;9425;p45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6" name="Google Shape;9426;p45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7" name="Google Shape;9427;p45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8" name="Google Shape;9428;p45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9" name="Google Shape;9429;p45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0" name="Google Shape;9430;p45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1" name="Google Shape;9431;p45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2" name="Google Shape;9432;p45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3" name="Google Shape;9433;p45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4" name="Google Shape;9434;p45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5" name="Google Shape;9435;p45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6" name="Google Shape;9436;p45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7" name="Google Shape;9437;p45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8" name="Google Shape;9438;p45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9" name="Google Shape;9439;p45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0" name="Google Shape;9440;p45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1" name="Google Shape;9441;p45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2" name="Google Shape;9442;p45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3" name="Google Shape;9443;p45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4" name="Google Shape;9444;p45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5" name="Google Shape;9445;p45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6" name="Google Shape;9446;p45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7" name="Google Shape;9447;p45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8" name="Google Shape;9448;p45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9" name="Google Shape;9449;p45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0" name="Google Shape;9450;p45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1" name="Google Shape;9451;p45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2" name="Google Shape;9452;p45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3" name="Google Shape;9453;p45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4" name="Google Shape;9454;p45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5" name="Google Shape;9455;p45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6" name="Google Shape;9456;p45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7" name="Google Shape;9457;p45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8" name="Google Shape;9458;p45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9" name="Google Shape;9459;p45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0" name="Google Shape;9460;p45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1" name="Google Shape;9461;p45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2" name="Google Shape;9462;p45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3" name="Google Shape;9463;p45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4" name="Google Shape;9464;p45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5" name="Google Shape;9465;p45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6" name="Google Shape;9466;p45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7" name="Google Shape;9467;p45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8" name="Google Shape;9468;p45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9" name="Google Shape;9469;p45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0" name="Google Shape;9470;p45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1" name="Google Shape;9471;p45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2" name="Google Shape;9472;p45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3" name="Google Shape;9473;p45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9474" name="Google Shape;9474;p4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752550" y="381750"/>
            <a:ext cx="4860449" cy="4380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478" name="Shape 9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9" name="Google Shape;9479;p46"/>
          <p:cNvSpPr txBox="1"/>
          <p:nvPr>
            <p:ph idx="2" type="body"/>
          </p:nvPr>
        </p:nvSpPr>
        <p:spPr>
          <a:xfrm>
            <a:off x="3481075" y="1355000"/>
            <a:ext cx="4291200" cy="2550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 u="sng">
                <a:solidFill>
                  <a:schemeClr val="hlink"/>
                </a:solidFill>
                <a:hlinkClick r:id="rId3"/>
              </a:rPr>
              <a:t>Frida-il2cpp-bridge</a:t>
            </a:r>
            <a:r>
              <a:rPr lang="en" sz="1900"/>
              <a:t> </a:t>
            </a:r>
            <a:endParaRPr sz="1900"/>
          </a:p>
          <a:p>
            <a:pPr indent="0" lvl="0" marL="0" rtl="0" algn="l">
              <a:spcBef>
                <a:spcPts val="1000"/>
              </a:spcBef>
              <a:spcAft>
                <a:spcPts val="1000"/>
              </a:spcAft>
              <a:buNone/>
            </a:pPr>
            <a:r>
              <a:rPr lang="en" sz="1900"/>
              <a:t>        - </a:t>
            </a:r>
            <a:r>
              <a:rPr lang="en" sz="1900" u="sng">
                <a:solidFill>
                  <a:schemeClr val="hlink"/>
                </a:solidFill>
                <a:hlinkClick r:id="rId4"/>
              </a:rPr>
              <a:t>vfsfitvnm</a:t>
            </a:r>
            <a:endParaRPr sz="1900"/>
          </a:p>
        </p:txBody>
      </p:sp>
      <p:sp>
        <p:nvSpPr>
          <p:cNvPr id="9480" name="Google Shape;9480;p46"/>
          <p:cNvSpPr txBox="1"/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/>
              <a:t>A Better Method</a:t>
            </a:r>
            <a:endParaRPr sz="2800"/>
          </a:p>
        </p:txBody>
      </p:sp>
      <p:pic>
        <p:nvPicPr>
          <p:cNvPr id="9481" name="Google Shape;9481;p4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929925" y="1891850"/>
            <a:ext cx="1476600" cy="14766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485" name="Shape 9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6" name="Google Shape;9486;p47"/>
          <p:cNvSpPr txBox="1"/>
          <p:nvPr>
            <p:ph idx="4294967295" type="title"/>
          </p:nvPr>
        </p:nvSpPr>
        <p:spPr>
          <a:xfrm>
            <a:off x="884325" y="691750"/>
            <a:ext cx="5987400" cy="62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Finding Functions To Hook</a:t>
            </a:r>
            <a:endParaRPr/>
          </a:p>
        </p:txBody>
      </p:sp>
      <p:sp>
        <p:nvSpPr>
          <p:cNvPr id="9487" name="Google Shape;9487;p47"/>
          <p:cNvSpPr txBox="1"/>
          <p:nvPr>
            <p:ph idx="4294967295" type="subTitle"/>
          </p:nvPr>
        </p:nvSpPr>
        <p:spPr>
          <a:xfrm>
            <a:off x="809150" y="1530050"/>
            <a:ext cx="6512400" cy="191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SzPts val="1800"/>
              <a:buFont typeface="Orbitron"/>
              <a:buChar char="●"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There are </a:t>
            </a:r>
            <a:r>
              <a:rPr b="1" lang="en" sz="2400" u="sng">
                <a:latin typeface="Orbitron"/>
                <a:ea typeface="Orbitron"/>
                <a:cs typeface="Orbitron"/>
                <a:sym typeface="Orbitron"/>
              </a:rPr>
              <a:t>99,600</a:t>
            </a: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 functions in the binary. Too many to sift through!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  <a:p>
            <a:pPr indent="-342900" lvl="0" marL="457200" rtl="0" algn="l">
              <a:spcBef>
                <a:spcPts val="1000"/>
              </a:spcBef>
              <a:spcAft>
                <a:spcPts val="0"/>
              </a:spcAft>
              <a:buSzPts val="1800"/>
              <a:buFont typeface="Orbitron"/>
              <a:buChar char="●"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Need an intelligent way to find the required functions.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  <a:p>
            <a:pPr indent="-342900" lvl="0" marL="457200" rtl="0" algn="l">
              <a:spcBef>
                <a:spcPts val="1000"/>
              </a:spcBef>
              <a:spcAft>
                <a:spcPts val="1000"/>
              </a:spcAft>
              <a:buSzPts val="1800"/>
              <a:buFont typeface="Orbitron"/>
              <a:buChar char="●"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Hooking all functions crashes the game.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</p:txBody>
      </p:sp>
      <p:grpSp>
        <p:nvGrpSpPr>
          <p:cNvPr id="9488" name="Google Shape;9488;p47"/>
          <p:cNvGrpSpPr/>
          <p:nvPr/>
        </p:nvGrpSpPr>
        <p:grpSpPr>
          <a:xfrm flipH="1">
            <a:off x="7515859" y="1637768"/>
            <a:ext cx="1019282" cy="509637"/>
            <a:chOff x="311697" y="-12"/>
            <a:chExt cx="4437449" cy="2218709"/>
          </a:xfrm>
        </p:grpSpPr>
        <p:sp>
          <p:nvSpPr>
            <p:cNvPr id="9489" name="Google Shape;9489;p47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0" name="Google Shape;9490;p47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1" name="Google Shape;9491;p47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2" name="Google Shape;9492;p47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3" name="Google Shape;9493;p47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4" name="Google Shape;9494;p47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5" name="Google Shape;9495;p47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6" name="Google Shape;9496;p47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7" name="Google Shape;9497;p47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8" name="Google Shape;9498;p47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9" name="Google Shape;9499;p47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0" name="Google Shape;9500;p47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1" name="Google Shape;9501;p47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2" name="Google Shape;9502;p47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3" name="Google Shape;9503;p47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4" name="Google Shape;9504;p47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5" name="Google Shape;9505;p47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6" name="Google Shape;9506;p47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7" name="Google Shape;9507;p47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8" name="Google Shape;9508;p47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9" name="Google Shape;9509;p47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0" name="Google Shape;9510;p47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1" name="Google Shape;9511;p47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2" name="Google Shape;9512;p47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3" name="Google Shape;9513;p47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4" name="Google Shape;9514;p47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5" name="Google Shape;9515;p47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6" name="Google Shape;9516;p47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7" name="Google Shape;9517;p47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8" name="Google Shape;9518;p47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9" name="Google Shape;9519;p47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0" name="Google Shape;9520;p47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1" name="Google Shape;9521;p47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2" name="Google Shape;9522;p47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3" name="Google Shape;9523;p47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4" name="Google Shape;9524;p47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5" name="Google Shape;9525;p47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6" name="Google Shape;9526;p47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7" name="Google Shape;9527;p47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8" name="Google Shape;9528;p47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9" name="Google Shape;9529;p47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0" name="Google Shape;9530;p47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1" name="Google Shape;9531;p47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2" name="Google Shape;9532;p47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3" name="Google Shape;9533;p47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4" name="Google Shape;9534;p47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5" name="Google Shape;9535;p47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6" name="Google Shape;9536;p47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7" name="Google Shape;9537;p47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8" name="Google Shape;9538;p47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9" name="Google Shape;9539;p47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0" name="Google Shape;9540;p47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1" name="Google Shape;9541;p47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2" name="Google Shape;9542;p47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3" name="Google Shape;9543;p47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4" name="Google Shape;9544;p47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5" name="Google Shape;9545;p47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6" name="Google Shape;9546;p47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7" name="Google Shape;9547;p47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8" name="Google Shape;9548;p47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9" name="Google Shape;9549;p47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0" name="Google Shape;9550;p47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1" name="Google Shape;9551;p47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2" name="Google Shape;9552;p47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3" name="Google Shape;9553;p47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4" name="Google Shape;9554;p47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5" name="Google Shape;9555;p47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6" name="Google Shape;9556;p47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7" name="Google Shape;9557;p47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8" name="Google Shape;9558;p47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9" name="Google Shape;9559;p47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0" name="Google Shape;9560;p47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1" name="Google Shape;9561;p47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2" name="Google Shape;9562;p47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3" name="Google Shape;9563;p47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4" name="Google Shape;9564;p47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5" name="Google Shape;9565;p47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6" name="Google Shape;9566;p47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7" name="Google Shape;9567;p47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8" name="Google Shape;9568;p47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9" name="Google Shape;9569;p47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0" name="Google Shape;9570;p47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1" name="Google Shape;9571;p47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2" name="Google Shape;9572;p47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3" name="Google Shape;9573;p47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4" name="Google Shape;9574;p47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5" name="Google Shape;9575;p47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6" name="Google Shape;9576;p47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7" name="Google Shape;9577;p47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8" name="Google Shape;9578;p47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9" name="Google Shape;9579;p47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0" name="Google Shape;9580;p47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1" name="Google Shape;9581;p47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2" name="Google Shape;9582;p47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3" name="Google Shape;9583;p47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4" name="Google Shape;9584;p47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5" name="Google Shape;9585;p47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6" name="Google Shape;9586;p47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7" name="Google Shape;9587;p47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8" name="Google Shape;9588;p47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9" name="Google Shape;9589;p47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0" name="Google Shape;9590;p47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1" name="Google Shape;9591;p47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2" name="Google Shape;9592;p47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3" name="Google Shape;9593;p47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4" name="Google Shape;9594;p47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5" name="Google Shape;9595;p47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6" name="Google Shape;9596;p47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7" name="Google Shape;9597;p47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8" name="Google Shape;9598;p47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9" name="Google Shape;9599;p47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0" name="Google Shape;9600;p47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1" name="Google Shape;9601;p47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2" name="Google Shape;9602;p47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3" name="Google Shape;9603;p47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4" name="Google Shape;9604;p47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5" name="Google Shape;9605;p47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6" name="Google Shape;9606;p47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7" name="Google Shape;9607;p47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8" name="Google Shape;9608;p47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9" name="Google Shape;9609;p47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0" name="Google Shape;9610;p47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1" name="Google Shape;9611;p47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2" name="Google Shape;9612;p47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3" name="Google Shape;9613;p47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4" name="Google Shape;9614;p47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5" name="Google Shape;9615;p47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6" name="Google Shape;9616;p47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7" name="Google Shape;9617;p47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8" name="Google Shape;9618;p47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9" name="Google Shape;9619;p47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0" name="Google Shape;9620;p47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1" name="Google Shape;9621;p47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2" name="Google Shape;9622;p47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3" name="Google Shape;9623;p47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4" name="Google Shape;9624;p47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5" name="Google Shape;9625;p47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6" name="Google Shape;9626;p47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7" name="Google Shape;9627;p47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8" name="Google Shape;9628;p47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9" name="Google Shape;9629;p47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0" name="Google Shape;9630;p47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1" name="Google Shape;9631;p47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2" name="Google Shape;9632;p47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3" name="Google Shape;9633;p47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4" name="Google Shape;9634;p47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5" name="Google Shape;9635;p47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6" name="Google Shape;9636;p47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7" name="Google Shape;9637;p47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8" name="Google Shape;9638;p47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9" name="Google Shape;9639;p47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0" name="Google Shape;9640;p47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1" name="Google Shape;9641;p47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2" name="Google Shape;9642;p47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3" name="Google Shape;9643;p47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4" name="Google Shape;9644;p47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5" name="Google Shape;9645;p47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6" name="Google Shape;9646;p47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7" name="Google Shape;9647;p47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8" name="Google Shape;9648;p47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9" name="Google Shape;9649;p47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0" name="Google Shape;9650;p47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1" name="Google Shape;9651;p47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2" name="Google Shape;9652;p47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3" name="Google Shape;9653;p47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4" name="Google Shape;9654;p47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5" name="Google Shape;9655;p47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6" name="Google Shape;9656;p47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7" name="Google Shape;9657;p47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8" name="Google Shape;9658;p47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9" name="Google Shape;9659;p47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0" name="Google Shape;9660;p47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1" name="Google Shape;9661;p47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2" name="Google Shape;9662;p47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3" name="Google Shape;9663;p47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47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5" name="Google Shape;9665;p47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6" name="Google Shape;9666;p47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7" name="Google Shape;9667;p47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8" name="Google Shape;9668;p47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9" name="Google Shape;9669;p47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0" name="Google Shape;9670;p47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1" name="Google Shape;9671;p47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2" name="Google Shape;9672;p47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3" name="Google Shape;9673;p47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4" name="Google Shape;9674;p47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5" name="Google Shape;9675;p47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6" name="Google Shape;9676;p47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7" name="Google Shape;9677;p47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8" name="Google Shape;9678;p47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9" name="Google Shape;9679;p47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0" name="Google Shape;9680;p47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1" name="Google Shape;9681;p47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2" name="Google Shape;9682;p47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3" name="Google Shape;9683;p47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4" name="Google Shape;9684;p47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5" name="Google Shape;9685;p47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6" name="Google Shape;9686;p47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7" name="Google Shape;9687;p47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8" name="Google Shape;9688;p47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9" name="Google Shape;9689;p47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0" name="Google Shape;9690;p47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1" name="Google Shape;9691;p47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2" name="Google Shape;9692;p47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3" name="Google Shape;9693;p47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4" name="Google Shape;9694;p47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5" name="Google Shape;9695;p47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6" name="Google Shape;9696;p47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7" name="Google Shape;9697;p47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8" name="Google Shape;9698;p47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9" name="Google Shape;9699;p47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0" name="Google Shape;9700;p47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1" name="Google Shape;9701;p47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2" name="Google Shape;9702;p47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3" name="Google Shape;9703;p47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4" name="Google Shape;9704;p47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5" name="Google Shape;9705;p47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6" name="Google Shape;9706;p47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7" name="Google Shape;9707;p47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8" name="Google Shape;9708;p47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9" name="Google Shape;9709;p47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0" name="Google Shape;9710;p47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1" name="Google Shape;9711;p47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2" name="Google Shape;9712;p47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3" name="Google Shape;9713;p47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4" name="Google Shape;9714;p47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5" name="Google Shape;9715;p47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6" name="Google Shape;9716;p47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7" name="Google Shape;9717;p47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8" name="Google Shape;9718;p47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9" name="Google Shape;9719;p47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0" name="Google Shape;9720;p47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1" name="Google Shape;9721;p47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2" name="Google Shape;9722;p47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3" name="Google Shape;9723;p47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4" name="Google Shape;9724;p47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5" name="Google Shape;9725;p47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6" name="Google Shape;9726;p47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7" name="Google Shape;9727;p47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8" name="Google Shape;9728;p47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9" name="Google Shape;9729;p47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0" name="Google Shape;9730;p47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1" name="Google Shape;9731;p47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2" name="Google Shape;9732;p47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3" name="Google Shape;9733;p47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4" name="Google Shape;9734;p47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5" name="Google Shape;9735;p47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6" name="Google Shape;9736;p47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7" name="Google Shape;9737;p47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8" name="Google Shape;9738;p47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9" name="Google Shape;9739;p47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0" name="Google Shape;9740;p47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1" name="Google Shape;9741;p47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2" name="Google Shape;9742;p47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3" name="Google Shape;9743;p47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4" name="Google Shape;9744;p47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5" name="Google Shape;9745;p47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6" name="Google Shape;9746;p47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7" name="Google Shape;9747;p47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8" name="Google Shape;9748;p47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9" name="Google Shape;9749;p47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0" name="Google Shape;9750;p47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1" name="Google Shape;9751;p47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2" name="Google Shape;9752;p47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3" name="Google Shape;9753;p47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4" name="Google Shape;9754;p47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5" name="Google Shape;9755;p47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6" name="Google Shape;9756;p47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7" name="Google Shape;9757;p47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8" name="Google Shape;9758;p47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9" name="Google Shape;9759;p47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0" name="Google Shape;9760;p47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1" name="Google Shape;9761;p47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2" name="Google Shape;9762;p47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3" name="Google Shape;9763;p47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4" name="Google Shape;9764;p47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5" name="Google Shape;9765;p47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6" name="Google Shape;9766;p47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7" name="Google Shape;9767;p47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8" name="Google Shape;9768;p47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9" name="Google Shape;9769;p47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0" name="Google Shape;9770;p47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1" name="Google Shape;9771;p47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2" name="Google Shape;9772;p47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3" name="Google Shape;9773;p47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4" name="Google Shape;9774;p47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5" name="Google Shape;9775;p47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6" name="Google Shape;9776;p47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7" name="Google Shape;9777;p47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8" name="Google Shape;9778;p47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9" name="Google Shape;9779;p47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0" name="Google Shape;9780;p47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1" name="Google Shape;9781;p47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2" name="Google Shape;9782;p47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3" name="Google Shape;9783;p47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4" name="Google Shape;9784;p47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5" name="Google Shape;9785;p47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6" name="Google Shape;9786;p47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7" name="Google Shape;9787;p47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8" name="Google Shape;9788;p47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9" name="Google Shape;9789;p47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0" name="Google Shape;9790;p47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1" name="Google Shape;9791;p47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2" name="Google Shape;9792;p47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3" name="Google Shape;9793;p47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4" name="Google Shape;9794;p47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5" name="Google Shape;9795;p47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6" name="Google Shape;9796;p47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7" name="Google Shape;9797;p47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8" name="Google Shape;9798;p47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9" name="Google Shape;9799;p47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0" name="Google Shape;9800;p47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1" name="Google Shape;9801;p47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2" name="Google Shape;9802;p47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3" name="Google Shape;9803;p47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4" name="Google Shape;9804;p47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5" name="Google Shape;9805;p47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6" name="Google Shape;9806;p47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7" name="Google Shape;9807;p47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8" name="Google Shape;9808;p47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9" name="Google Shape;9809;p47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0" name="Google Shape;9810;p47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1" name="Google Shape;9811;p47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2" name="Google Shape;9812;p47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3" name="Google Shape;9813;p47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4" name="Google Shape;9814;p47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5" name="Google Shape;9815;p47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6" name="Google Shape;9816;p47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7" name="Google Shape;9817;p47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18" name="Google Shape;9818;p47"/>
          <p:cNvGrpSpPr/>
          <p:nvPr/>
        </p:nvGrpSpPr>
        <p:grpSpPr>
          <a:xfrm>
            <a:off x="6591813" y="3733353"/>
            <a:ext cx="1443946" cy="721968"/>
            <a:chOff x="311697" y="-12"/>
            <a:chExt cx="4437449" cy="2218709"/>
          </a:xfrm>
        </p:grpSpPr>
        <p:sp>
          <p:nvSpPr>
            <p:cNvPr id="9819" name="Google Shape;9819;p47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0" name="Google Shape;9820;p47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1" name="Google Shape;9821;p47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2" name="Google Shape;9822;p47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3" name="Google Shape;9823;p47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4" name="Google Shape;9824;p47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5" name="Google Shape;9825;p47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6" name="Google Shape;9826;p47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7" name="Google Shape;9827;p47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8" name="Google Shape;9828;p47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9" name="Google Shape;9829;p47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0" name="Google Shape;9830;p47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1" name="Google Shape;9831;p47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2" name="Google Shape;9832;p47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3" name="Google Shape;9833;p47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4" name="Google Shape;9834;p47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5" name="Google Shape;9835;p47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6" name="Google Shape;9836;p47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7" name="Google Shape;9837;p47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8" name="Google Shape;9838;p47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9" name="Google Shape;9839;p47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0" name="Google Shape;9840;p47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1" name="Google Shape;9841;p47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2" name="Google Shape;9842;p47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3" name="Google Shape;9843;p47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4" name="Google Shape;9844;p47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5" name="Google Shape;9845;p47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6" name="Google Shape;9846;p47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7" name="Google Shape;9847;p47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8" name="Google Shape;9848;p47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9" name="Google Shape;9849;p47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0" name="Google Shape;9850;p47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1" name="Google Shape;9851;p47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2" name="Google Shape;9852;p47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3" name="Google Shape;9853;p47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4" name="Google Shape;9854;p47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5" name="Google Shape;9855;p47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6" name="Google Shape;9856;p47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7" name="Google Shape;9857;p47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8" name="Google Shape;9858;p47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9" name="Google Shape;9859;p47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0" name="Google Shape;9860;p47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1" name="Google Shape;9861;p47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2" name="Google Shape;9862;p47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3" name="Google Shape;9863;p47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4" name="Google Shape;9864;p47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5" name="Google Shape;9865;p47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6" name="Google Shape;9866;p47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7" name="Google Shape;9867;p47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8" name="Google Shape;9868;p47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9" name="Google Shape;9869;p47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0" name="Google Shape;9870;p47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1" name="Google Shape;9871;p47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2" name="Google Shape;9872;p47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3" name="Google Shape;9873;p47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4" name="Google Shape;9874;p47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5" name="Google Shape;9875;p47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6" name="Google Shape;9876;p47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7" name="Google Shape;9877;p47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8" name="Google Shape;9878;p47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9" name="Google Shape;9879;p47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0" name="Google Shape;9880;p47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1" name="Google Shape;9881;p47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2" name="Google Shape;9882;p47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3" name="Google Shape;9883;p47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4" name="Google Shape;9884;p47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5" name="Google Shape;9885;p47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6" name="Google Shape;9886;p47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7" name="Google Shape;9887;p47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8" name="Google Shape;9888;p47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9" name="Google Shape;9889;p47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0" name="Google Shape;9890;p47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1" name="Google Shape;9891;p47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2" name="Google Shape;9892;p47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3" name="Google Shape;9893;p47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4" name="Google Shape;9894;p47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5" name="Google Shape;9895;p47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6" name="Google Shape;9896;p47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7" name="Google Shape;9897;p47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8" name="Google Shape;9898;p47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9" name="Google Shape;9899;p47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0" name="Google Shape;9900;p47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1" name="Google Shape;9901;p47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2" name="Google Shape;9902;p47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3" name="Google Shape;9903;p47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4" name="Google Shape;9904;p47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5" name="Google Shape;9905;p47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6" name="Google Shape;9906;p47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7" name="Google Shape;9907;p47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8" name="Google Shape;9908;p47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9" name="Google Shape;9909;p47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0" name="Google Shape;9910;p47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1" name="Google Shape;9911;p47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2" name="Google Shape;9912;p47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3" name="Google Shape;9913;p47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4" name="Google Shape;9914;p47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5" name="Google Shape;9915;p47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6" name="Google Shape;9916;p47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7" name="Google Shape;9917;p47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8" name="Google Shape;9918;p47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9" name="Google Shape;9919;p47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0" name="Google Shape;9920;p47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1" name="Google Shape;9921;p47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2" name="Google Shape;9922;p47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3" name="Google Shape;9923;p47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4" name="Google Shape;9924;p47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5" name="Google Shape;9925;p47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6" name="Google Shape;9926;p47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7" name="Google Shape;9927;p47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8" name="Google Shape;9928;p47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9" name="Google Shape;9929;p47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0" name="Google Shape;9930;p47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1" name="Google Shape;9931;p47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2" name="Google Shape;9932;p47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3" name="Google Shape;9933;p47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4" name="Google Shape;9934;p47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5" name="Google Shape;9935;p47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6" name="Google Shape;9936;p47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7" name="Google Shape;9937;p47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8" name="Google Shape;9938;p47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9" name="Google Shape;9939;p47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0" name="Google Shape;9940;p47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1" name="Google Shape;9941;p47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2" name="Google Shape;9942;p47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3" name="Google Shape;9943;p47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4" name="Google Shape;9944;p47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5" name="Google Shape;9945;p47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6" name="Google Shape;9946;p47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7" name="Google Shape;9947;p47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8" name="Google Shape;9948;p47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9" name="Google Shape;9949;p47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0" name="Google Shape;9950;p47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1" name="Google Shape;9951;p47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2" name="Google Shape;9952;p47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3" name="Google Shape;9953;p47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4" name="Google Shape;9954;p47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5" name="Google Shape;9955;p47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6" name="Google Shape;9956;p47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7" name="Google Shape;9957;p47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8" name="Google Shape;9958;p47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9" name="Google Shape;9959;p47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0" name="Google Shape;9960;p47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1" name="Google Shape;9961;p47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2" name="Google Shape;9962;p47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3" name="Google Shape;9963;p47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4" name="Google Shape;9964;p47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5" name="Google Shape;9965;p47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6" name="Google Shape;9966;p47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7" name="Google Shape;9967;p47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8" name="Google Shape;9968;p47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9" name="Google Shape;9969;p47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0" name="Google Shape;9970;p47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1" name="Google Shape;9971;p47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2" name="Google Shape;9972;p47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3" name="Google Shape;9973;p47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4" name="Google Shape;9974;p47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5" name="Google Shape;9975;p47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6" name="Google Shape;9976;p47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7" name="Google Shape;9977;p47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8" name="Google Shape;9978;p47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9" name="Google Shape;9979;p47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0" name="Google Shape;9980;p47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1" name="Google Shape;9981;p47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2" name="Google Shape;9982;p47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3" name="Google Shape;9983;p47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4" name="Google Shape;9984;p47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5" name="Google Shape;9985;p47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6" name="Google Shape;9986;p47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7" name="Google Shape;9987;p47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8" name="Google Shape;9988;p47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9" name="Google Shape;9989;p47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0" name="Google Shape;9990;p47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1" name="Google Shape;9991;p47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2" name="Google Shape;9992;p47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3" name="Google Shape;9993;p47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4" name="Google Shape;9994;p47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5" name="Google Shape;9995;p47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6" name="Google Shape;9996;p47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7" name="Google Shape;9997;p47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8" name="Google Shape;9998;p47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9" name="Google Shape;9999;p47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0" name="Google Shape;10000;p47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1" name="Google Shape;10001;p47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2" name="Google Shape;10002;p47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3" name="Google Shape;10003;p47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4" name="Google Shape;10004;p47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5" name="Google Shape;10005;p47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6" name="Google Shape;10006;p47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7" name="Google Shape;10007;p47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8" name="Google Shape;10008;p47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9" name="Google Shape;10009;p47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0" name="Google Shape;10010;p47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1" name="Google Shape;10011;p47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2" name="Google Shape;10012;p47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3" name="Google Shape;10013;p47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4" name="Google Shape;10014;p47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5" name="Google Shape;10015;p47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6" name="Google Shape;10016;p47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7" name="Google Shape;10017;p47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8" name="Google Shape;10018;p47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9" name="Google Shape;10019;p47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0" name="Google Shape;10020;p47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1" name="Google Shape;10021;p47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2" name="Google Shape;10022;p47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3" name="Google Shape;10023;p47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4" name="Google Shape;10024;p47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5" name="Google Shape;10025;p47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6" name="Google Shape;10026;p47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7" name="Google Shape;10027;p47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8" name="Google Shape;10028;p47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9" name="Google Shape;10029;p47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0" name="Google Shape;10030;p47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1" name="Google Shape;10031;p47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2" name="Google Shape;10032;p47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3" name="Google Shape;10033;p47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4" name="Google Shape;10034;p47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5" name="Google Shape;10035;p47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6" name="Google Shape;10036;p47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7" name="Google Shape;10037;p47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8" name="Google Shape;10038;p47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9" name="Google Shape;10039;p47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0" name="Google Shape;10040;p47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1" name="Google Shape;10041;p47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2" name="Google Shape;10042;p47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3" name="Google Shape;10043;p47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4" name="Google Shape;10044;p47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5" name="Google Shape;10045;p47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6" name="Google Shape;10046;p47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7" name="Google Shape;10047;p47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8" name="Google Shape;10048;p47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9" name="Google Shape;10049;p47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0" name="Google Shape;10050;p47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1" name="Google Shape;10051;p47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2" name="Google Shape;10052;p47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3" name="Google Shape;10053;p47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4" name="Google Shape;10054;p47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5" name="Google Shape;10055;p47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6" name="Google Shape;10056;p47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7" name="Google Shape;10057;p47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8" name="Google Shape;10058;p47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9" name="Google Shape;10059;p47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0" name="Google Shape;10060;p47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1" name="Google Shape;10061;p47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2" name="Google Shape;10062;p47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3" name="Google Shape;10063;p47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4" name="Google Shape;10064;p47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5" name="Google Shape;10065;p47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6" name="Google Shape;10066;p47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7" name="Google Shape;10067;p47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8" name="Google Shape;10068;p47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9" name="Google Shape;10069;p47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0" name="Google Shape;10070;p47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1" name="Google Shape;10071;p47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2" name="Google Shape;10072;p47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3" name="Google Shape;10073;p47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4" name="Google Shape;10074;p47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5" name="Google Shape;10075;p47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6" name="Google Shape;10076;p47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7" name="Google Shape;10077;p47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8" name="Google Shape;10078;p47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9" name="Google Shape;10079;p47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0" name="Google Shape;10080;p47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1" name="Google Shape;10081;p47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2" name="Google Shape;10082;p47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3" name="Google Shape;10083;p47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4" name="Google Shape;10084;p47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5" name="Google Shape;10085;p47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6" name="Google Shape;10086;p47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7" name="Google Shape;10087;p47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8" name="Google Shape;10088;p47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9" name="Google Shape;10089;p47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0" name="Google Shape;10090;p47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1" name="Google Shape;10091;p47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2" name="Google Shape;10092;p47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3" name="Google Shape;10093;p47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4" name="Google Shape;10094;p47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5" name="Google Shape;10095;p47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6" name="Google Shape;10096;p47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7" name="Google Shape;10097;p47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8" name="Google Shape;10098;p47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9" name="Google Shape;10099;p47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0" name="Google Shape;10100;p47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1" name="Google Shape;10101;p47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2" name="Google Shape;10102;p47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3" name="Google Shape;10103;p47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4" name="Google Shape;10104;p47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5" name="Google Shape;10105;p47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6" name="Google Shape;10106;p47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7" name="Google Shape;10107;p47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8" name="Google Shape;10108;p47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9" name="Google Shape;10109;p47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0" name="Google Shape;10110;p47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1" name="Google Shape;10111;p47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2" name="Google Shape;10112;p47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3" name="Google Shape;10113;p47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4" name="Google Shape;10114;p47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5" name="Google Shape;10115;p47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6" name="Google Shape;10116;p47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7" name="Google Shape;10117;p47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8" name="Google Shape;10118;p47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9" name="Google Shape;10119;p47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0" name="Google Shape;10120;p47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1" name="Google Shape;10121;p47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2" name="Google Shape;10122;p47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3" name="Google Shape;10123;p47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4" name="Google Shape;10124;p47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5" name="Google Shape;10125;p47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6" name="Google Shape;10126;p47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7" name="Google Shape;10127;p47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8" name="Google Shape;10128;p47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9" name="Google Shape;10129;p47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0" name="Google Shape;10130;p47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1" name="Google Shape;10131;p47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2" name="Google Shape;10132;p47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3" name="Google Shape;10133;p47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4" name="Google Shape;10134;p47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5" name="Google Shape;10135;p47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6" name="Google Shape;10136;p47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7" name="Google Shape;10137;p47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8" name="Google Shape;10138;p47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9" name="Google Shape;10139;p47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0" name="Google Shape;10140;p47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1" name="Google Shape;10141;p47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2" name="Google Shape;10142;p47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3" name="Google Shape;10143;p47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4" name="Google Shape;10144;p47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5" name="Google Shape;10145;p47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6" name="Google Shape;10146;p47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7" name="Google Shape;10147;p47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48" name="Shape 1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9" name="Google Shape;1749;p30"/>
          <p:cNvSpPr txBox="1"/>
          <p:nvPr>
            <p:ph idx="2" type="title"/>
          </p:nvPr>
        </p:nvSpPr>
        <p:spPr>
          <a:xfrm>
            <a:off x="311700" y="975325"/>
            <a:ext cx="8520600" cy="84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1750" name="Google Shape;1750;p30"/>
          <p:cNvSpPr txBox="1"/>
          <p:nvPr>
            <p:ph type="title"/>
          </p:nvPr>
        </p:nvSpPr>
        <p:spPr>
          <a:xfrm>
            <a:off x="1334700" y="1601125"/>
            <a:ext cx="64746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Why hack video-games?</a:t>
            </a:r>
            <a:endParaRPr/>
          </a:p>
        </p:txBody>
      </p:sp>
      <p:grpSp>
        <p:nvGrpSpPr>
          <p:cNvPr id="1751" name="Google Shape;1751;p30"/>
          <p:cNvGrpSpPr/>
          <p:nvPr/>
        </p:nvGrpSpPr>
        <p:grpSpPr>
          <a:xfrm>
            <a:off x="8029241" y="154008"/>
            <a:ext cx="264001" cy="226285"/>
            <a:chOff x="753950" y="238125"/>
            <a:chExt cx="6111125" cy="5238075"/>
          </a:xfrm>
        </p:grpSpPr>
        <p:sp>
          <p:nvSpPr>
            <p:cNvPr id="1752" name="Google Shape;1752;p30"/>
            <p:cNvSpPr/>
            <p:nvPr/>
          </p:nvSpPr>
          <p:spPr>
            <a:xfrm>
              <a:off x="1627000" y="238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0"/>
                  </a:moveTo>
                  <a:lnTo>
                    <a:pt x="0" y="34922"/>
                  </a:lnTo>
                  <a:lnTo>
                    <a:pt x="34922" y="34922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30"/>
            <p:cNvSpPr/>
            <p:nvPr/>
          </p:nvSpPr>
          <p:spPr>
            <a:xfrm>
              <a:off x="2500050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19" y="34922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30"/>
            <p:cNvSpPr/>
            <p:nvPr/>
          </p:nvSpPr>
          <p:spPr>
            <a:xfrm>
              <a:off x="4246075" y="238125"/>
              <a:ext cx="872975" cy="873075"/>
            </a:xfrm>
            <a:custGeom>
              <a:rect b="b" l="l" r="r" t="t"/>
              <a:pathLst>
                <a:path extrusionOk="0" h="34923" w="34919">
                  <a:moveTo>
                    <a:pt x="0" y="0"/>
                  </a:moveTo>
                  <a:lnTo>
                    <a:pt x="0" y="34922"/>
                  </a:lnTo>
                  <a:lnTo>
                    <a:pt x="34918" y="34922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30"/>
            <p:cNvSpPr/>
            <p:nvPr/>
          </p:nvSpPr>
          <p:spPr>
            <a:xfrm>
              <a:off x="5119025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20" y="34922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30"/>
            <p:cNvSpPr/>
            <p:nvPr/>
          </p:nvSpPr>
          <p:spPr>
            <a:xfrm>
              <a:off x="75395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" name="Google Shape;1757;p30"/>
            <p:cNvSpPr/>
            <p:nvPr/>
          </p:nvSpPr>
          <p:spPr>
            <a:xfrm>
              <a:off x="1627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rgbClr val="FFF2CC"/>
            </a:solidFill>
            <a:ln cap="flat" cmpd="sng" w="9525">
              <a:solidFill>
                <a:srgbClr val="FFF2C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" name="Google Shape;1758;p30"/>
            <p:cNvSpPr/>
            <p:nvPr/>
          </p:nvSpPr>
          <p:spPr>
            <a:xfrm>
              <a:off x="2500050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19" y="34917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30"/>
            <p:cNvSpPr/>
            <p:nvPr/>
          </p:nvSpPr>
          <p:spPr>
            <a:xfrm>
              <a:off x="3372944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p30"/>
            <p:cNvSpPr/>
            <p:nvPr/>
          </p:nvSpPr>
          <p:spPr>
            <a:xfrm>
              <a:off x="4245994" y="1111175"/>
              <a:ext cx="872975" cy="872925"/>
            </a:xfrm>
            <a:custGeom>
              <a:rect b="b" l="l" r="r" t="t"/>
              <a:pathLst>
                <a:path extrusionOk="0" h="34917" w="34919">
                  <a:moveTo>
                    <a:pt x="0" y="0"/>
                  </a:moveTo>
                  <a:lnTo>
                    <a:pt x="0" y="34917"/>
                  </a:lnTo>
                  <a:lnTo>
                    <a:pt x="34918" y="34917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p30"/>
            <p:cNvSpPr/>
            <p:nvPr/>
          </p:nvSpPr>
          <p:spPr>
            <a:xfrm>
              <a:off x="5119025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20" y="34917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30"/>
            <p:cNvSpPr/>
            <p:nvPr/>
          </p:nvSpPr>
          <p:spPr>
            <a:xfrm>
              <a:off x="5992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1" y="0"/>
                  </a:moveTo>
                  <a:lnTo>
                    <a:pt x="1" y="34917"/>
                  </a:lnTo>
                  <a:lnTo>
                    <a:pt x="34923" y="34917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p30"/>
            <p:cNvSpPr/>
            <p:nvPr/>
          </p:nvSpPr>
          <p:spPr>
            <a:xfrm>
              <a:off x="75395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p30"/>
            <p:cNvSpPr/>
            <p:nvPr/>
          </p:nvSpPr>
          <p:spPr>
            <a:xfrm>
              <a:off x="1627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30"/>
            <p:cNvSpPr/>
            <p:nvPr/>
          </p:nvSpPr>
          <p:spPr>
            <a:xfrm>
              <a:off x="2500050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19" y="34921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30"/>
            <p:cNvSpPr/>
            <p:nvPr/>
          </p:nvSpPr>
          <p:spPr>
            <a:xfrm>
              <a:off x="3372944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30"/>
            <p:cNvSpPr/>
            <p:nvPr/>
          </p:nvSpPr>
          <p:spPr>
            <a:xfrm>
              <a:off x="4245994" y="1984125"/>
              <a:ext cx="872975" cy="873025"/>
            </a:xfrm>
            <a:custGeom>
              <a:rect b="b" l="l" r="r" t="t"/>
              <a:pathLst>
                <a:path extrusionOk="0" h="34921" w="34919">
                  <a:moveTo>
                    <a:pt x="0" y="0"/>
                  </a:moveTo>
                  <a:lnTo>
                    <a:pt x="0" y="34921"/>
                  </a:lnTo>
                  <a:lnTo>
                    <a:pt x="34918" y="34921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30"/>
            <p:cNvSpPr/>
            <p:nvPr/>
          </p:nvSpPr>
          <p:spPr>
            <a:xfrm>
              <a:off x="5119025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20" y="34921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30"/>
            <p:cNvSpPr/>
            <p:nvPr/>
          </p:nvSpPr>
          <p:spPr>
            <a:xfrm>
              <a:off x="5992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1" y="0"/>
                  </a:moveTo>
                  <a:lnTo>
                    <a:pt x="1" y="34921"/>
                  </a:lnTo>
                  <a:lnTo>
                    <a:pt x="34923" y="34921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p30"/>
            <p:cNvSpPr/>
            <p:nvPr/>
          </p:nvSpPr>
          <p:spPr>
            <a:xfrm>
              <a:off x="1627000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30"/>
            <p:cNvSpPr/>
            <p:nvPr/>
          </p:nvSpPr>
          <p:spPr>
            <a:xfrm>
              <a:off x="2499969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19" y="34924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30"/>
            <p:cNvSpPr/>
            <p:nvPr/>
          </p:nvSpPr>
          <p:spPr>
            <a:xfrm>
              <a:off x="3372944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30"/>
            <p:cNvSpPr/>
            <p:nvPr/>
          </p:nvSpPr>
          <p:spPr>
            <a:xfrm>
              <a:off x="4246075" y="2857125"/>
              <a:ext cx="872975" cy="873125"/>
            </a:xfrm>
            <a:custGeom>
              <a:rect b="b" l="l" r="r" t="t"/>
              <a:pathLst>
                <a:path extrusionOk="0" h="34925" w="34919">
                  <a:moveTo>
                    <a:pt x="0" y="1"/>
                  </a:moveTo>
                  <a:lnTo>
                    <a:pt x="0" y="34924"/>
                  </a:lnTo>
                  <a:lnTo>
                    <a:pt x="34918" y="34924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30"/>
            <p:cNvSpPr/>
            <p:nvPr/>
          </p:nvSpPr>
          <p:spPr>
            <a:xfrm>
              <a:off x="5119025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20" y="34924"/>
                  </a:lnTo>
                  <a:lnTo>
                    <a:pt x="34920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30"/>
            <p:cNvSpPr/>
            <p:nvPr/>
          </p:nvSpPr>
          <p:spPr>
            <a:xfrm>
              <a:off x="2500050" y="3730175"/>
              <a:ext cx="873000" cy="872975"/>
            </a:xfrm>
            <a:custGeom>
              <a:rect b="b" l="l" r="r" t="t"/>
              <a:pathLst>
                <a:path extrusionOk="0" h="34919" w="34920">
                  <a:moveTo>
                    <a:pt x="0" y="1"/>
                  </a:moveTo>
                  <a:lnTo>
                    <a:pt x="0" y="34919"/>
                  </a:lnTo>
                  <a:lnTo>
                    <a:pt x="34919" y="34919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30"/>
            <p:cNvSpPr/>
            <p:nvPr/>
          </p:nvSpPr>
          <p:spPr>
            <a:xfrm>
              <a:off x="3373025" y="3730175"/>
              <a:ext cx="873075" cy="872975"/>
            </a:xfrm>
            <a:custGeom>
              <a:rect b="b" l="l" r="r" t="t"/>
              <a:pathLst>
                <a:path extrusionOk="0" h="34919" w="34923">
                  <a:moveTo>
                    <a:pt x="0" y="1"/>
                  </a:moveTo>
                  <a:lnTo>
                    <a:pt x="0" y="34919"/>
                  </a:lnTo>
                  <a:lnTo>
                    <a:pt x="34922" y="34919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30"/>
            <p:cNvSpPr/>
            <p:nvPr/>
          </p:nvSpPr>
          <p:spPr>
            <a:xfrm>
              <a:off x="4246075" y="3730175"/>
              <a:ext cx="872975" cy="872975"/>
            </a:xfrm>
            <a:custGeom>
              <a:rect b="b" l="l" r="r" t="t"/>
              <a:pathLst>
                <a:path extrusionOk="0" h="34919" w="34919">
                  <a:moveTo>
                    <a:pt x="0" y="1"/>
                  </a:moveTo>
                  <a:lnTo>
                    <a:pt x="0" y="34919"/>
                  </a:lnTo>
                  <a:lnTo>
                    <a:pt x="34918" y="34919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p30"/>
            <p:cNvSpPr/>
            <p:nvPr/>
          </p:nvSpPr>
          <p:spPr>
            <a:xfrm>
              <a:off x="3373025" y="4603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1"/>
                  </a:moveTo>
                  <a:lnTo>
                    <a:pt x="0" y="34923"/>
                  </a:lnTo>
                  <a:lnTo>
                    <a:pt x="34922" y="34923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79" name="Google Shape;1779;p30"/>
          <p:cNvGrpSpPr/>
          <p:nvPr/>
        </p:nvGrpSpPr>
        <p:grpSpPr>
          <a:xfrm>
            <a:off x="8365321" y="154008"/>
            <a:ext cx="264001" cy="226285"/>
            <a:chOff x="753950" y="238125"/>
            <a:chExt cx="6111125" cy="5238075"/>
          </a:xfrm>
        </p:grpSpPr>
        <p:sp>
          <p:nvSpPr>
            <p:cNvPr id="1780" name="Google Shape;1780;p30"/>
            <p:cNvSpPr/>
            <p:nvPr/>
          </p:nvSpPr>
          <p:spPr>
            <a:xfrm>
              <a:off x="1627000" y="238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0"/>
                  </a:moveTo>
                  <a:lnTo>
                    <a:pt x="0" y="34922"/>
                  </a:lnTo>
                  <a:lnTo>
                    <a:pt x="34922" y="34922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30"/>
            <p:cNvSpPr/>
            <p:nvPr/>
          </p:nvSpPr>
          <p:spPr>
            <a:xfrm>
              <a:off x="2500050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19" y="34922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30"/>
            <p:cNvSpPr/>
            <p:nvPr/>
          </p:nvSpPr>
          <p:spPr>
            <a:xfrm>
              <a:off x="4246075" y="238125"/>
              <a:ext cx="872975" cy="873075"/>
            </a:xfrm>
            <a:custGeom>
              <a:rect b="b" l="l" r="r" t="t"/>
              <a:pathLst>
                <a:path extrusionOk="0" h="34923" w="34919">
                  <a:moveTo>
                    <a:pt x="0" y="0"/>
                  </a:moveTo>
                  <a:lnTo>
                    <a:pt x="0" y="34922"/>
                  </a:lnTo>
                  <a:lnTo>
                    <a:pt x="34918" y="34922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p30"/>
            <p:cNvSpPr/>
            <p:nvPr/>
          </p:nvSpPr>
          <p:spPr>
            <a:xfrm>
              <a:off x="5119025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20" y="34922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p30"/>
            <p:cNvSpPr/>
            <p:nvPr/>
          </p:nvSpPr>
          <p:spPr>
            <a:xfrm>
              <a:off x="75395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30"/>
            <p:cNvSpPr/>
            <p:nvPr/>
          </p:nvSpPr>
          <p:spPr>
            <a:xfrm>
              <a:off x="1627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rgbClr val="FFF2CC"/>
            </a:solidFill>
            <a:ln cap="flat" cmpd="sng" w="9525">
              <a:solidFill>
                <a:srgbClr val="FFF2C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p30"/>
            <p:cNvSpPr/>
            <p:nvPr/>
          </p:nvSpPr>
          <p:spPr>
            <a:xfrm>
              <a:off x="2500050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19" y="34917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30"/>
            <p:cNvSpPr/>
            <p:nvPr/>
          </p:nvSpPr>
          <p:spPr>
            <a:xfrm>
              <a:off x="3372944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30"/>
            <p:cNvSpPr/>
            <p:nvPr/>
          </p:nvSpPr>
          <p:spPr>
            <a:xfrm>
              <a:off x="4245994" y="1111175"/>
              <a:ext cx="872975" cy="872925"/>
            </a:xfrm>
            <a:custGeom>
              <a:rect b="b" l="l" r="r" t="t"/>
              <a:pathLst>
                <a:path extrusionOk="0" h="34917" w="34919">
                  <a:moveTo>
                    <a:pt x="0" y="0"/>
                  </a:moveTo>
                  <a:lnTo>
                    <a:pt x="0" y="34917"/>
                  </a:lnTo>
                  <a:lnTo>
                    <a:pt x="34918" y="34917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" name="Google Shape;1789;p30"/>
            <p:cNvSpPr/>
            <p:nvPr/>
          </p:nvSpPr>
          <p:spPr>
            <a:xfrm>
              <a:off x="5119025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20" y="34917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p30"/>
            <p:cNvSpPr/>
            <p:nvPr/>
          </p:nvSpPr>
          <p:spPr>
            <a:xfrm>
              <a:off x="5992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1" y="0"/>
                  </a:moveTo>
                  <a:lnTo>
                    <a:pt x="1" y="34917"/>
                  </a:lnTo>
                  <a:lnTo>
                    <a:pt x="34923" y="34917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30"/>
            <p:cNvSpPr/>
            <p:nvPr/>
          </p:nvSpPr>
          <p:spPr>
            <a:xfrm>
              <a:off x="75395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" name="Google Shape;1792;p30"/>
            <p:cNvSpPr/>
            <p:nvPr/>
          </p:nvSpPr>
          <p:spPr>
            <a:xfrm>
              <a:off x="1627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p30"/>
            <p:cNvSpPr/>
            <p:nvPr/>
          </p:nvSpPr>
          <p:spPr>
            <a:xfrm>
              <a:off x="2500050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19" y="34921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30"/>
            <p:cNvSpPr/>
            <p:nvPr/>
          </p:nvSpPr>
          <p:spPr>
            <a:xfrm>
              <a:off x="3372944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" name="Google Shape;1795;p30"/>
            <p:cNvSpPr/>
            <p:nvPr/>
          </p:nvSpPr>
          <p:spPr>
            <a:xfrm>
              <a:off x="4245994" y="1984125"/>
              <a:ext cx="872975" cy="873025"/>
            </a:xfrm>
            <a:custGeom>
              <a:rect b="b" l="l" r="r" t="t"/>
              <a:pathLst>
                <a:path extrusionOk="0" h="34921" w="34919">
                  <a:moveTo>
                    <a:pt x="0" y="0"/>
                  </a:moveTo>
                  <a:lnTo>
                    <a:pt x="0" y="34921"/>
                  </a:lnTo>
                  <a:lnTo>
                    <a:pt x="34918" y="34921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" name="Google Shape;1796;p30"/>
            <p:cNvSpPr/>
            <p:nvPr/>
          </p:nvSpPr>
          <p:spPr>
            <a:xfrm>
              <a:off x="5119025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20" y="34921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p30"/>
            <p:cNvSpPr/>
            <p:nvPr/>
          </p:nvSpPr>
          <p:spPr>
            <a:xfrm>
              <a:off x="5992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1" y="0"/>
                  </a:moveTo>
                  <a:lnTo>
                    <a:pt x="1" y="34921"/>
                  </a:lnTo>
                  <a:lnTo>
                    <a:pt x="34923" y="34921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" name="Google Shape;1798;p30"/>
            <p:cNvSpPr/>
            <p:nvPr/>
          </p:nvSpPr>
          <p:spPr>
            <a:xfrm>
              <a:off x="1627000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" name="Google Shape;1799;p30"/>
            <p:cNvSpPr/>
            <p:nvPr/>
          </p:nvSpPr>
          <p:spPr>
            <a:xfrm>
              <a:off x="2499969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19" y="34924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p30"/>
            <p:cNvSpPr/>
            <p:nvPr/>
          </p:nvSpPr>
          <p:spPr>
            <a:xfrm>
              <a:off x="3372944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30"/>
            <p:cNvSpPr/>
            <p:nvPr/>
          </p:nvSpPr>
          <p:spPr>
            <a:xfrm>
              <a:off x="4246075" y="2857125"/>
              <a:ext cx="872975" cy="873125"/>
            </a:xfrm>
            <a:custGeom>
              <a:rect b="b" l="l" r="r" t="t"/>
              <a:pathLst>
                <a:path extrusionOk="0" h="34925" w="34919">
                  <a:moveTo>
                    <a:pt x="0" y="1"/>
                  </a:moveTo>
                  <a:lnTo>
                    <a:pt x="0" y="34924"/>
                  </a:lnTo>
                  <a:lnTo>
                    <a:pt x="34918" y="34924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30"/>
            <p:cNvSpPr/>
            <p:nvPr/>
          </p:nvSpPr>
          <p:spPr>
            <a:xfrm>
              <a:off x="5119025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20" y="34924"/>
                  </a:lnTo>
                  <a:lnTo>
                    <a:pt x="34920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30"/>
            <p:cNvSpPr/>
            <p:nvPr/>
          </p:nvSpPr>
          <p:spPr>
            <a:xfrm>
              <a:off x="2500050" y="3730175"/>
              <a:ext cx="873000" cy="872975"/>
            </a:xfrm>
            <a:custGeom>
              <a:rect b="b" l="l" r="r" t="t"/>
              <a:pathLst>
                <a:path extrusionOk="0" h="34919" w="34920">
                  <a:moveTo>
                    <a:pt x="0" y="1"/>
                  </a:moveTo>
                  <a:lnTo>
                    <a:pt x="0" y="34919"/>
                  </a:lnTo>
                  <a:lnTo>
                    <a:pt x="34919" y="34919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30"/>
            <p:cNvSpPr/>
            <p:nvPr/>
          </p:nvSpPr>
          <p:spPr>
            <a:xfrm>
              <a:off x="3373025" y="3730175"/>
              <a:ext cx="873075" cy="872975"/>
            </a:xfrm>
            <a:custGeom>
              <a:rect b="b" l="l" r="r" t="t"/>
              <a:pathLst>
                <a:path extrusionOk="0" h="34919" w="34923">
                  <a:moveTo>
                    <a:pt x="0" y="1"/>
                  </a:moveTo>
                  <a:lnTo>
                    <a:pt x="0" y="34919"/>
                  </a:lnTo>
                  <a:lnTo>
                    <a:pt x="34922" y="34919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30"/>
            <p:cNvSpPr/>
            <p:nvPr/>
          </p:nvSpPr>
          <p:spPr>
            <a:xfrm>
              <a:off x="4246075" y="3730175"/>
              <a:ext cx="872975" cy="872975"/>
            </a:xfrm>
            <a:custGeom>
              <a:rect b="b" l="l" r="r" t="t"/>
              <a:pathLst>
                <a:path extrusionOk="0" h="34919" w="34919">
                  <a:moveTo>
                    <a:pt x="0" y="1"/>
                  </a:moveTo>
                  <a:lnTo>
                    <a:pt x="0" y="34919"/>
                  </a:lnTo>
                  <a:lnTo>
                    <a:pt x="34918" y="34919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30"/>
            <p:cNvSpPr/>
            <p:nvPr/>
          </p:nvSpPr>
          <p:spPr>
            <a:xfrm>
              <a:off x="3373025" y="4603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1"/>
                  </a:moveTo>
                  <a:lnTo>
                    <a:pt x="0" y="34923"/>
                  </a:lnTo>
                  <a:lnTo>
                    <a:pt x="34922" y="34923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07" name="Google Shape;1807;p30"/>
          <p:cNvGrpSpPr/>
          <p:nvPr/>
        </p:nvGrpSpPr>
        <p:grpSpPr>
          <a:xfrm>
            <a:off x="8701401" y="154008"/>
            <a:ext cx="264001" cy="226285"/>
            <a:chOff x="753950" y="238125"/>
            <a:chExt cx="6111125" cy="5238075"/>
          </a:xfrm>
        </p:grpSpPr>
        <p:sp>
          <p:nvSpPr>
            <p:cNvPr id="1808" name="Google Shape;1808;p30"/>
            <p:cNvSpPr/>
            <p:nvPr/>
          </p:nvSpPr>
          <p:spPr>
            <a:xfrm>
              <a:off x="1627000" y="238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0"/>
                  </a:moveTo>
                  <a:lnTo>
                    <a:pt x="0" y="34922"/>
                  </a:lnTo>
                  <a:lnTo>
                    <a:pt x="34922" y="34922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30"/>
            <p:cNvSpPr/>
            <p:nvPr/>
          </p:nvSpPr>
          <p:spPr>
            <a:xfrm>
              <a:off x="2500050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19" y="34922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30"/>
            <p:cNvSpPr/>
            <p:nvPr/>
          </p:nvSpPr>
          <p:spPr>
            <a:xfrm>
              <a:off x="4246075" y="238125"/>
              <a:ext cx="872975" cy="873075"/>
            </a:xfrm>
            <a:custGeom>
              <a:rect b="b" l="l" r="r" t="t"/>
              <a:pathLst>
                <a:path extrusionOk="0" h="34923" w="34919">
                  <a:moveTo>
                    <a:pt x="0" y="0"/>
                  </a:moveTo>
                  <a:lnTo>
                    <a:pt x="0" y="34922"/>
                  </a:lnTo>
                  <a:lnTo>
                    <a:pt x="34918" y="34922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30"/>
            <p:cNvSpPr/>
            <p:nvPr/>
          </p:nvSpPr>
          <p:spPr>
            <a:xfrm>
              <a:off x="5119025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20" y="34922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30"/>
            <p:cNvSpPr/>
            <p:nvPr/>
          </p:nvSpPr>
          <p:spPr>
            <a:xfrm>
              <a:off x="75395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30"/>
            <p:cNvSpPr/>
            <p:nvPr/>
          </p:nvSpPr>
          <p:spPr>
            <a:xfrm>
              <a:off x="1627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rgbClr val="FFF2CC"/>
            </a:solidFill>
            <a:ln cap="flat" cmpd="sng" w="9525">
              <a:solidFill>
                <a:srgbClr val="FFF2C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p30"/>
            <p:cNvSpPr/>
            <p:nvPr/>
          </p:nvSpPr>
          <p:spPr>
            <a:xfrm>
              <a:off x="2500050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19" y="34917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p30"/>
            <p:cNvSpPr/>
            <p:nvPr/>
          </p:nvSpPr>
          <p:spPr>
            <a:xfrm>
              <a:off x="3372944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30"/>
            <p:cNvSpPr/>
            <p:nvPr/>
          </p:nvSpPr>
          <p:spPr>
            <a:xfrm>
              <a:off x="4245994" y="1111175"/>
              <a:ext cx="872975" cy="872925"/>
            </a:xfrm>
            <a:custGeom>
              <a:rect b="b" l="l" r="r" t="t"/>
              <a:pathLst>
                <a:path extrusionOk="0" h="34917" w="34919">
                  <a:moveTo>
                    <a:pt x="0" y="0"/>
                  </a:moveTo>
                  <a:lnTo>
                    <a:pt x="0" y="34917"/>
                  </a:lnTo>
                  <a:lnTo>
                    <a:pt x="34918" y="34917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30"/>
            <p:cNvSpPr/>
            <p:nvPr/>
          </p:nvSpPr>
          <p:spPr>
            <a:xfrm>
              <a:off x="5119025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20" y="34917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30"/>
            <p:cNvSpPr/>
            <p:nvPr/>
          </p:nvSpPr>
          <p:spPr>
            <a:xfrm>
              <a:off x="5992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1" y="0"/>
                  </a:moveTo>
                  <a:lnTo>
                    <a:pt x="1" y="34917"/>
                  </a:lnTo>
                  <a:lnTo>
                    <a:pt x="34923" y="34917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30"/>
            <p:cNvSpPr/>
            <p:nvPr/>
          </p:nvSpPr>
          <p:spPr>
            <a:xfrm>
              <a:off x="75395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30"/>
            <p:cNvSpPr/>
            <p:nvPr/>
          </p:nvSpPr>
          <p:spPr>
            <a:xfrm>
              <a:off x="1627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30"/>
            <p:cNvSpPr/>
            <p:nvPr/>
          </p:nvSpPr>
          <p:spPr>
            <a:xfrm>
              <a:off x="2500050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19" y="34921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30"/>
            <p:cNvSpPr/>
            <p:nvPr/>
          </p:nvSpPr>
          <p:spPr>
            <a:xfrm>
              <a:off x="3372944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30"/>
            <p:cNvSpPr/>
            <p:nvPr/>
          </p:nvSpPr>
          <p:spPr>
            <a:xfrm>
              <a:off x="4245994" y="1984125"/>
              <a:ext cx="872975" cy="873025"/>
            </a:xfrm>
            <a:custGeom>
              <a:rect b="b" l="l" r="r" t="t"/>
              <a:pathLst>
                <a:path extrusionOk="0" h="34921" w="34919">
                  <a:moveTo>
                    <a:pt x="0" y="0"/>
                  </a:moveTo>
                  <a:lnTo>
                    <a:pt x="0" y="34921"/>
                  </a:lnTo>
                  <a:lnTo>
                    <a:pt x="34918" y="34921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30"/>
            <p:cNvSpPr/>
            <p:nvPr/>
          </p:nvSpPr>
          <p:spPr>
            <a:xfrm>
              <a:off x="5119025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20" y="34921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30"/>
            <p:cNvSpPr/>
            <p:nvPr/>
          </p:nvSpPr>
          <p:spPr>
            <a:xfrm>
              <a:off x="5992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1" y="0"/>
                  </a:moveTo>
                  <a:lnTo>
                    <a:pt x="1" y="34921"/>
                  </a:lnTo>
                  <a:lnTo>
                    <a:pt x="34923" y="34921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30"/>
            <p:cNvSpPr/>
            <p:nvPr/>
          </p:nvSpPr>
          <p:spPr>
            <a:xfrm>
              <a:off x="1627000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30"/>
            <p:cNvSpPr/>
            <p:nvPr/>
          </p:nvSpPr>
          <p:spPr>
            <a:xfrm>
              <a:off x="2499969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19" y="34924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30"/>
            <p:cNvSpPr/>
            <p:nvPr/>
          </p:nvSpPr>
          <p:spPr>
            <a:xfrm>
              <a:off x="3372944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30"/>
            <p:cNvSpPr/>
            <p:nvPr/>
          </p:nvSpPr>
          <p:spPr>
            <a:xfrm>
              <a:off x="4246075" y="2857125"/>
              <a:ext cx="872975" cy="873125"/>
            </a:xfrm>
            <a:custGeom>
              <a:rect b="b" l="l" r="r" t="t"/>
              <a:pathLst>
                <a:path extrusionOk="0" h="34925" w="34919">
                  <a:moveTo>
                    <a:pt x="0" y="1"/>
                  </a:moveTo>
                  <a:lnTo>
                    <a:pt x="0" y="34924"/>
                  </a:lnTo>
                  <a:lnTo>
                    <a:pt x="34918" y="34924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30"/>
            <p:cNvSpPr/>
            <p:nvPr/>
          </p:nvSpPr>
          <p:spPr>
            <a:xfrm>
              <a:off x="5119025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20" y="34924"/>
                  </a:lnTo>
                  <a:lnTo>
                    <a:pt x="34920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30"/>
            <p:cNvSpPr/>
            <p:nvPr/>
          </p:nvSpPr>
          <p:spPr>
            <a:xfrm>
              <a:off x="2500050" y="3730175"/>
              <a:ext cx="873000" cy="872975"/>
            </a:xfrm>
            <a:custGeom>
              <a:rect b="b" l="l" r="r" t="t"/>
              <a:pathLst>
                <a:path extrusionOk="0" h="34919" w="34920">
                  <a:moveTo>
                    <a:pt x="0" y="1"/>
                  </a:moveTo>
                  <a:lnTo>
                    <a:pt x="0" y="34919"/>
                  </a:lnTo>
                  <a:lnTo>
                    <a:pt x="34919" y="34919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30"/>
            <p:cNvSpPr/>
            <p:nvPr/>
          </p:nvSpPr>
          <p:spPr>
            <a:xfrm>
              <a:off x="3373025" y="3730175"/>
              <a:ext cx="873075" cy="872975"/>
            </a:xfrm>
            <a:custGeom>
              <a:rect b="b" l="l" r="r" t="t"/>
              <a:pathLst>
                <a:path extrusionOk="0" h="34919" w="34923">
                  <a:moveTo>
                    <a:pt x="0" y="1"/>
                  </a:moveTo>
                  <a:lnTo>
                    <a:pt x="0" y="34919"/>
                  </a:lnTo>
                  <a:lnTo>
                    <a:pt x="34922" y="34919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30"/>
            <p:cNvSpPr/>
            <p:nvPr/>
          </p:nvSpPr>
          <p:spPr>
            <a:xfrm>
              <a:off x="4246075" y="3730175"/>
              <a:ext cx="872975" cy="872975"/>
            </a:xfrm>
            <a:custGeom>
              <a:rect b="b" l="l" r="r" t="t"/>
              <a:pathLst>
                <a:path extrusionOk="0" h="34919" w="34919">
                  <a:moveTo>
                    <a:pt x="0" y="1"/>
                  </a:moveTo>
                  <a:lnTo>
                    <a:pt x="0" y="34919"/>
                  </a:lnTo>
                  <a:lnTo>
                    <a:pt x="34918" y="34919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30"/>
            <p:cNvSpPr/>
            <p:nvPr/>
          </p:nvSpPr>
          <p:spPr>
            <a:xfrm>
              <a:off x="3373025" y="4603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1"/>
                  </a:moveTo>
                  <a:lnTo>
                    <a:pt x="0" y="34923"/>
                  </a:lnTo>
                  <a:lnTo>
                    <a:pt x="34922" y="34923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35" name="Google Shape;1835;p30"/>
          <p:cNvSpPr txBox="1"/>
          <p:nvPr>
            <p:ph idx="1" type="subTitle"/>
          </p:nvPr>
        </p:nvSpPr>
        <p:spPr>
          <a:xfrm>
            <a:off x="1753050" y="2370125"/>
            <a:ext cx="56379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Money, of course!</a:t>
            </a:r>
            <a:endParaRPr/>
          </a:p>
        </p:txBody>
      </p:sp>
      <p:pic>
        <p:nvPicPr>
          <p:cNvPr id="1836" name="Google Shape;1836;p30">
            <a:hlinkClick action="ppaction://hlinksldjump" r:id="rId4"/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691664" y="567377"/>
            <a:ext cx="283464" cy="172844"/>
          </a:xfrm>
          <a:prstGeom prst="rect">
            <a:avLst/>
          </a:prstGeom>
          <a:noFill/>
          <a:ln>
            <a:noFill/>
          </a:ln>
        </p:spPr>
      </p:pic>
      <p:pic>
        <p:nvPicPr>
          <p:cNvPr id="1837" name="Google Shape;1837;p30">
            <a:hlinkClick/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8383025" y="539500"/>
            <a:ext cx="228600" cy="228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838" name="Google Shape;1838;p30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74276" y="2120201"/>
            <a:ext cx="2126802" cy="265427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39" name="Google Shape;1839;p30"/>
          <p:cNvGrpSpPr/>
          <p:nvPr/>
        </p:nvGrpSpPr>
        <p:grpSpPr>
          <a:xfrm>
            <a:off x="960763" y="380303"/>
            <a:ext cx="1443946" cy="721968"/>
            <a:chOff x="311697" y="-12"/>
            <a:chExt cx="4437449" cy="2218709"/>
          </a:xfrm>
        </p:grpSpPr>
        <p:sp>
          <p:nvSpPr>
            <p:cNvPr id="1840" name="Google Shape;1840;p30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30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30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30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30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30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30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30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30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30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30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30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30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30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30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30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30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p30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" name="Google Shape;1858;p30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" name="Google Shape;1859;p30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" name="Google Shape;1860;p30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" name="Google Shape;1861;p30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" name="Google Shape;1862;p30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" name="Google Shape;1863;p30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" name="Google Shape;1864;p30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30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30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30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30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30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30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30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p30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p30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30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p30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30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p30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p30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30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30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30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30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30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30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30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30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30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30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30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30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30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p30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30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p30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p30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30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p30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" name="Google Shape;1898;p30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30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p30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" name="Google Shape;1901;p30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30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p30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" name="Google Shape;1904;p30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30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30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30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30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30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30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30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p30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30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30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30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30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30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30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30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30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30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30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30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p30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30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30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30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30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30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30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30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30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30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30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30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30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30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30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30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30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30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30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30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30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30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30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30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30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30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30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30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30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30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30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30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30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30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30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30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30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30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30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30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30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30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30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30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30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30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30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30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30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30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30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30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30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30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30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30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30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30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30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30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30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30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30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30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30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30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30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30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30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30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30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30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30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30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30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30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30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30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30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30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30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30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30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30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30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30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30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30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30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30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30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30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30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30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30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30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30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30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30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30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30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30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30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30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30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30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30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30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30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30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30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30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30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30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30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30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30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p30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p30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30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30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30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30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30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30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30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30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30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30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30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30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30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30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30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30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30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30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30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30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30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30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30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30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30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30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30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30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30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30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30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30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30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30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30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30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30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30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30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30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30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30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30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30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30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30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30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30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30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30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30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30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30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30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30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30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30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30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30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30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30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30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30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30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30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30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30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30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30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30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30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30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30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30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30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30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30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30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30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30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30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30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30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30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30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30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30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30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30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30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30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30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30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30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30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30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30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30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30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30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30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30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30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30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30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30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30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30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30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30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30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30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30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30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30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30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30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30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30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30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30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30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30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30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30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30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151" name="Shape 10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2" name="Google Shape;10152;p48"/>
          <p:cNvSpPr txBox="1"/>
          <p:nvPr>
            <p:ph idx="4294967295" type="title"/>
          </p:nvPr>
        </p:nvSpPr>
        <p:spPr>
          <a:xfrm>
            <a:off x="430275" y="364525"/>
            <a:ext cx="5987400" cy="62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Hooking 101</a:t>
            </a:r>
            <a:endParaRPr/>
          </a:p>
        </p:txBody>
      </p:sp>
      <p:grpSp>
        <p:nvGrpSpPr>
          <p:cNvPr id="10153" name="Google Shape;10153;p48"/>
          <p:cNvGrpSpPr/>
          <p:nvPr/>
        </p:nvGrpSpPr>
        <p:grpSpPr>
          <a:xfrm>
            <a:off x="6331463" y="1213178"/>
            <a:ext cx="1443946" cy="721968"/>
            <a:chOff x="311697" y="-12"/>
            <a:chExt cx="4437449" cy="2218709"/>
          </a:xfrm>
        </p:grpSpPr>
        <p:sp>
          <p:nvSpPr>
            <p:cNvPr id="10154" name="Google Shape;10154;p48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5" name="Google Shape;10155;p48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6" name="Google Shape;10156;p48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7" name="Google Shape;10157;p48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8" name="Google Shape;10158;p48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9" name="Google Shape;10159;p48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0" name="Google Shape;10160;p48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1" name="Google Shape;10161;p48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2" name="Google Shape;10162;p48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3" name="Google Shape;10163;p48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4" name="Google Shape;10164;p48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5" name="Google Shape;10165;p48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6" name="Google Shape;10166;p48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7" name="Google Shape;10167;p48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8" name="Google Shape;10168;p48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9" name="Google Shape;10169;p48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0" name="Google Shape;10170;p48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1" name="Google Shape;10171;p48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2" name="Google Shape;10172;p48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3" name="Google Shape;10173;p48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4" name="Google Shape;10174;p48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5" name="Google Shape;10175;p48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6" name="Google Shape;10176;p48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7" name="Google Shape;10177;p48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8" name="Google Shape;10178;p48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9" name="Google Shape;10179;p48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0" name="Google Shape;10180;p48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1" name="Google Shape;10181;p48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2" name="Google Shape;10182;p48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3" name="Google Shape;10183;p48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4" name="Google Shape;10184;p48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5" name="Google Shape;10185;p48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6" name="Google Shape;10186;p48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7" name="Google Shape;10187;p48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8" name="Google Shape;10188;p48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9" name="Google Shape;10189;p48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0" name="Google Shape;10190;p48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1" name="Google Shape;10191;p48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2" name="Google Shape;10192;p48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3" name="Google Shape;10193;p48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4" name="Google Shape;10194;p48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5" name="Google Shape;10195;p48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6" name="Google Shape;10196;p48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7" name="Google Shape;10197;p48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8" name="Google Shape;10198;p48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9" name="Google Shape;10199;p48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0" name="Google Shape;10200;p48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1" name="Google Shape;10201;p48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2" name="Google Shape;10202;p48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3" name="Google Shape;10203;p48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4" name="Google Shape;10204;p48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5" name="Google Shape;10205;p48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6" name="Google Shape;10206;p48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7" name="Google Shape;10207;p48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8" name="Google Shape;10208;p48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9" name="Google Shape;10209;p48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0" name="Google Shape;10210;p48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1" name="Google Shape;10211;p48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2" name="Google Shape;10212;p48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3" name="Google Shape;10213;p48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4" name="Google Shape;10214;p48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5" name="Google Shape;10215;p48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6" name="Google Shape;10216;p48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7" name="Google Shape;10217;p48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8" name="Google Shape;10218;p48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9" name="Google Shape;10219;p48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0" name="Google Shape;10220;p48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1" name="Google Shape;10221;p48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2" name="Google Shape;10222;p48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3" name="Google Shape;10223;p48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4" name="Google Shape;10224;p48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5" name="Google Shape;10225;p48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6" name="Google Shape;10226;p48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7" name="Google Shape;10227;p48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8" name="Google Shape;10228;p48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9" name="Google Shape;10229;p48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0" name="Google Shape;10230;p48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1" name="Google Shape;10231;p48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2" name="Google Shape;10232;p48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3" name="Google Shape;10233;p48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4" name="Google Shape;10234;p48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5" name="Google Shape;10235;p48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6" name="Google Shape;10236;p48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7" name="Google Shape;10237;p48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8" name="Google Shape;10238;p48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9" name="Google Shape;10239;p48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0" name="Google Shape;10240;p48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1" name="Google Shape;10241;p48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2" name="Google Shape;10242;p48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3" name="Google Shape;10243;p48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4" name="Google Shape;10244;p48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5" name="Google Shape;10245;p48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6" name="Google Shape;10246;p48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7" name="Google Shape;10247;p48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8" name="Google Shape;10248;p48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9" name="Google Shape;10249;p48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0" name="Google Shape;10250;p48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1" name="Google Shape;10251;p48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2" name="Google Shape;10252;p48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3" name="Google Shape;10253;p48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4" name="Google Shape;10254;p48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5" name="Google Shape;10255;p48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6" name="Google Shape;10256;p48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7" name="Google Shape;10257;p48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8" name="Google Shape;10258;p48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9" name="Google Shape;10259;p48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0" name="Google Shape;10260;p48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1" name="Google Shape;10261;p48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2" name="Google Shape;10262;p48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3" name="Google Shape;10263;p48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4" name="Google Shape;10264;p48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5" name="Google Shape;10265;p48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6" name="Google Shape;10266;p48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7" name="Google Shape;10267;p48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8" name="Google Shape;10268;p48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9" name="Google Shape;10269;p48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0" name="Google Shape;10270;p48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1" name="Google Shape;10271;p48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2" name="Google Shape;10272;p48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3" name="Google Shape;10273;p48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4" name="Google Shape;10274;p48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5" name="Google Shape;10275;p48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6" name="Google Shape;10276;p48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7" name="Google Shape;10277;p48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8" name="Google Shape;10278;p48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9" name="Google Shape;10279;p48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0" name="Google Shape;10280;p48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1" name="Google Shape;10281;p48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2" name="Google Shape;10282;p48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3" name="Google Shape;10283;p48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4" name="Google Shape;10284;p48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5" name="Google Shape;10285;p48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6" name="Google Shape;10286;p48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7" name="Google Shape;10287;p48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8" name="Google Shape;10288;p48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9" name="Google Shape;10289;p48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0" name="Google Shape;10290;p48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1" name="Google Shape;10291;p48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2" name="Google Shape;10292;p48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3" name="Google Shape;10293;p48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4" name="Google Shape;10294;p48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5" name="Google Shape;10295;p48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6" name="Google Shape;10296;p48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7" name="Google Shape;10297;p48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8" name="Google Shape;10298;p48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9" name="Google Shape;10299;p48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0" name="Google Shape;10300;p48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1" name="Google Shape;10301;p48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2" name="Google Shape;10302;p48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3" name="Google Shape;10303;p48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4" name="Google Shape;10304;p48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5" name="Google Shape;10305;p48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6" name="Google Shape;10306;p48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7" name="Google Shape;10307;p48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8" name="Google Shape;10308;p48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9" name="Google Shape;10309;p48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0" name="Google Shape;10310;p48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1" name="Google Shape;10311;p48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2" name="Google Shape;10312;p48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3" name="Google Shape;10313;p48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4" name="Google Shape;10314;p48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5" name="Google Shape;10315;p48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6" name="Google Shape;10316;p48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7" name="Google Shape;10317;p48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8" name="Google Shape;10318;p48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9" name="Google Shape;10319;p48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0" name="Google Shape;10320;p48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1" name="Google Shape;10321;p48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2" name="Google Shape;10322;p48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3" name="Google Shape;10323;p48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4" name="Google Shape;10324;p48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5" name="Google Shape;10325;p48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6" name="Google Shape;10326;p48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7" name="Google Shape;10327;p48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8" name="Google Shape;10328;p48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9" name="Google Shape;10329;p48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0" name="Google Shape;10330;p48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1" name="Google Shape;10331;p48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2" name="Google Shape;10332;p48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3" name="Google Shape;10333;p48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4" name="Google Shape;10334;p48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5" name="Google Shape;10335;p48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6" name="Google Shape;10336;p48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7" name="Google Shape;10337;p48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8" name="Google Shape;10338;p48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9" name="Google Shape;10339;p48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0" name="Google Shape;10340;p48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1" name="Google Shape;10341;p48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2" name="Google Shape;10342;p48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3" name="Google Shape;10343;p48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4" name="Google Shape;10344;p48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5" name="Google Shape;10345;p48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6" name="Google Shape;10346;p48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7" name="Google Shape;10347;p48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8" name="Google Shape;10348;p48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9" name="Google Shape;10349;p48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0" name="Google Shape;10350;p48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1" name="Google Shape;10351;p48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2" name="Google Shape;10352;p48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3" name="Google Shape;10353;p48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4" name="Google Shape;10354;p48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5" name="Google Shape;10355;p48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6" name="Google Shape;10356;p48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7" name="Google Shape;10357;p48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8" name="Google Shape;10358;p48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9" name="Google Shape;10359;p48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0" name="Google Shape;10360;p48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1" name="Google Shape;10361;p48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2" name="Google Shape;10362;p48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3" name="Google Shape;10363;p48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4" name="Google Shape;10364;p48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5" name="Google Shape;10365;p48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6" name="Google Shape;10366;p48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7" name="Google Shape;10367;p48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8" name="Google Shape;10368;p48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9" name="Google Shape;10369;p48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0" name="Google Shape;10370;p48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1" name="Google Shape;10371;p48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2" name="Google Shape;10372;p48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3" name="Google Shape;10373;p48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4" name="Google Shape;10374;p48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5" name="Google Shape;10375;p48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6" name="Google Shape;10376;p48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7" name="Google Shape;10377;p48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8" name="Google Shape;10378;p48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9" name="Google Shape;10379;p48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0" name="Google Shape;10380;p48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1" name="Google Shape;10381;p48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2" name="Google Shape;10382;p48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3" name="Google Shape;10383;p48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4" name="Google Shape;10384;p48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5" name="Google Shape;10385;p48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6" name="Google Shape;10386;p48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7" name="Google Shape;10387;p48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8" name="Google Shape;10388;p48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9" name="Google Shape;10389;p48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0" name="Google Shape;10390;p48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1" name="Google Shape;10391;p48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2" name="Google Shape;10392;p48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3" name="Google Shape;10393;p48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4" name="Google Shape;10394;p48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5" name="Google Shape;10395;p48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6" name="Google Shape;10396;p48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7" name="Google Shape;10397;p48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8" name="Google Shape;10398;p48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9" name="Google Shape;10399;p48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0" name="Google Shape;10400;p48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1" name="Google Shape;10401;p48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2" name="Google Shape;10402;p48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3" name="Google Shape;10403;p48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4" name="Google Shape;10404;p48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5" name="Google Shape;10405;p48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6" name="Google Shape;10406;p48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7" name="Google Shape;10407;p48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8" name="Google Shape;10408;p48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9" name="Google Shape;10409;p48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0" name="Google Shape;10410;p48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1" name="Google Shape;10411;p48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2" name="Google Shape;10412;p48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3" name="Google Shape;10413;p48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4" name="Google Shape;10414;p48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5" name="Google Shape;10415;p48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6" name="Google Shape;10416;p48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7" name="Google Shape;10417;p48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8" name="Google Shape;10418;p48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9" name="Google Shape;10419;p48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0" name="Google Shape;10420;p48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1" name="Google Shape;10421;p48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2" name="Google Shape;10422;p48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3" name="Google Shape;10423;p48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4" name="Google Shape;10424;p48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5" name="Google Shape;10425;p48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6" name="Google Shape;10426;p48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7" name="Google Shape;10427;p48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8" name="Google Shape;10428;p48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9" name="Google Shape;10429;p48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0" name="Google Shape;10430;p48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1" name="Google Shape;10431;p48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2" name="Google Shape;10432;p48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3" name="Google Shape;10433;p48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4" name="Google Shape;10434;p48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5" name="Google Shape;10435;p48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6" name="Google Shape;10436;p48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7" name="Google Shape;10437;p48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8" name="Google Shape;10438;p48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9" name="Google Shape;10439;p48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0" name="Google Shape;10440;p48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1" name="Google Shape;10441;p48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2" name="Google Shape;10442;p48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3" name="Google Shape;10443;p48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4" name="Google Shape;10444;p48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5" name="Google Shape;10445;p48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6" name="Google Shape;10446;p48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7" name="Google Shape;10447;p48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8" name="Google Shape;10448;p48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9" name="Google Shape;10449;p48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0" name="Google Shape;10450;p48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1" name="Google Shape;10451;p48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2" name="Google Shape;10452;p48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3" name="Google Shape;10453;p48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4" name="Google Shape;10454;p48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5" name="Google Shape;10455;p48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6" name="Google Shape;10456;p48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7" name="Google Shape;10457;p48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8" name="Google Shape;10458;p48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9" name="Google Shape;10459;p48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0" name="Google Shape;10460;p48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1" name="Google Shape;10461;p48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2" name="Google Shape;10462;p48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3" name="Google Shape;10463;p48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4" name="Google Shape;10464;p48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5" name="Google Shape;10465;p48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6" name="Google Shape;10466;p48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7" name="Google Shape;10467;p48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8" name="Google Shape;10468;p48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9" name="Google Shape;10469;p48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0" name="Google Shape;10470;p48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1" name="Google Shape;10471;p48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2" name="Google Shape;10472;p48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3" name="Google Shape;10473;p48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4" name="Google Shape;10474;p48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5" name="Google Shape;10475;p48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6" name="Google Shape;10476;p48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7" name="Google Shape;10477;p48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8" name="Google Shape;10478;p48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9" name="Google Shape;10479;p48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0" name="Google Shape;10480;p48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1" name="Google Shape;10481;p48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2" name="Google Shape;10482;p48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0483" name="Google Shape;10483;p4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90075" y="988225"/>
            <a:ext cx="8359900" cy="3763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487" name="Shape 10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88" name="Google Shape;10488;p4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343800" y="319350"/>
            <a:ext cx="5401575" cy="4504799"/>
          </a:xfrm>
          <a:prstGeom prst="rect">
            <a:avLst/>
          </a:prstGeom>
          <a:noFill/>
          <a:ln cap="flat" cmpd="sng" w="2857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pic>
      <p:sp>
        <p:nvSpPr>
          <p:cNvPr id="10489" name="Google Shape;10489;p49"/>
          <p:cNvSpPr txBox="1"/>
          <p:nvPr/>
        </p:nvSpPr>
        <p:spPr>
          <a:xfrm>
            <a:off x="296550" y="1315450"/>
            <a:ext cx="3088200" cy="2909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4925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Advent Pro"/>
              <a:buChar char="●"/>
            </a:pPr>
            <a:r>
              <a:rPr lang="en" sz="1900">
                <a:solidFill>
                  <a:schemeClr val="lt1"/>
                </a:solidFill>
                <a:latin typeface="Advent Pro"/>
                <a:ea typeface="Advent Pro"/>
                <a:cs typeface="Advent Pro"/>
                <a:sym typeface="Advent Pro"/>
              </a:rPr>
              <a:t>Microsecond-precision function </a:t>
            </a:r>
            <a:r>
              <a:rPr lang="en" sz="1900">
                <a:solidFill>
                  <a:schemeClr val="lt1"/>
                </a:solidFill>
                <a:latin typeface="Advent Pro"/>
                <a:ea typeface="Advent Pro"/>
                <a:cs typeface="Advent Pro"/>
                <a:sym typeface="Advent Pro"/>
              </a:rPr>
              <a:t>timeline.</a:t>
            </a:r>
            <a:endParaRPr sz="1900">
              <a:solidFill>
                <a:schemeClr val="lt1"/>
              </a:solidFill>
              <a:latin typeface="Advent Pro"/>
              <a:ea typeface="Advent Pro"/>
              <a:cs typeface="Advent Pro"/>
              <a:sym typeface="Advent Pro"/>
            </a:endParaRPr>
          </a:p>
          <a:p>
            <a:pPr indent="-349250" lvl="0" marL="457200" rtl="0" algn="l"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Advent Pro"/>
              <a:buChar char="●"/>
            </a:pPr>
            <a:r>
              <a:rPr lang="en" sz="1900">
                <a:solidFill>
                  <a:schemeClr val="lt1"/>
                </a:solidFill>
                <a:latin typeface="Advent Pro"/>
                <a:ea typeface="Advent Pro"/>
                <a:cs typeface="Advent Pro"/>
                <a:sym typeface="Advent Pro"/>
              </a:rPr>
              <a:t>Uses regular expressions to hook functions.</a:t>
            </a:r>
            <a:endParaRPr sz="1900">
              <a:solidFill>
                <a:schemeClr val="lt1"/>
              </a:solidFill>
              <a:latin typeface="Advent Pro"/>
              <a:ea typeface="Advent Pro"/>
              <a:cs typeface="Advent Pro"/>
              <a:sym typeface="Advent Pro"/>
            </a:endParaRPr>
          </a:p>
          <a:p>
            <a:pPr indent="-349250" lvl="0" marL="457200" rtl="0" algn="l"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Advent Pro"/>
              <a:buChar char="●"/>
            </a:pPr>
            <a:r>
              <a:rPr lang="en" sz="1900">
                <a:solidFill>
                  <a:schemeClr val="lt1"/>
                </a:solidFill>
                <a:latin typeface="Advent Pro"/>
                <a:ea typeface="Advent Pro"/>
                <a:cs typeface="Advent Pro"/>
                <a:sym typeface="Advent Pro"/>
              </a:rPr>
              <a:t>View gameplay alongside timeline.</a:t>
            </a:r>
            <a:endParaRPr sz="1900">
              <a:solidFill>
                <a:schemeClr val="lt1"/>
              </a:solidFill>
              <a:latin typeface="Advent Pro"/>
              <a:ea typeface="Advent Pro"/>
              <a:cs typeface="Advent Pro"/>
              <a:sym typeface="Advent Pro"/>
            </a:endParaRPr>
          </a:p>
          <a:p>
            <a:pPr indent="-349250" lvl="0" marL="457200" rtl="0" algn="l">
              <a:spcBef>
                <a:spcPts val="1000"/>
              </a:spcBef>
              <a:spcAft>
                <a:spcPts val="1000"/>
              </a:spcAft>
              <a:buClr>
                <a:schemeClr val="lt1"/>
              </a:buClr>
              <a:buSzPts val="1900"/>
              <a:buFont typeface="Advent Pro"/>
              <a:buChar char="●"/>
            </a:pPr>
            <a:r>
              <a:rPr lang="en" sz="1900">
                <a:solidFill>
                  <a:schemeClr val="lt1"/>
                </a:solidFill>
                <a:latin typeface="Advent Pro"/>
                <a:ea typeface="Advent Pro"/>
                <a:cs typeface="Advent Pro"/>
                <a:sym typeface="Advent Pro"/>
              </a:rPr>
              <a:t>Functions are indexed (y-axis) for easy lookup.</a:t>
            </a:r>
            <a:endParaRPr sz="1900">
              <a:solidFill>
                <a:schemeClr val="lt1"/>
              </a:solidFill>
              <a:latin typeface="Advent Pro"/>
              <a:ea typeface="Advent Pro"/>
              <a:cs typeface="Advent Pro"/>
              <a:sym typeface="Advent Pro"/>
            </a:endParaRPr>
          </a:p>
        </p:txBody>
      </p:sp>
      <p:sp>
        <p:nvSpPr>
          <p:cNvPr id="10490" name="Google Shape;10490;p49"/>
          <p:cNvSpPr txBox="1"/>
          <p:nvPr>
            <p:ph idx="4294967295" type="title"/>
          </p:nvPr>
        </p:nvSpPr>
        <p:spPr>
          <a:xfrm>
            <a:off x="884325" y="691750"/>
            <a:ext cx="3795300" cy="62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Timeliner</a:t>
            </a:r>
            <a:endParaRPr sz="2800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494" name="Shape 10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95" name="Google Shape;10495;p50"/>
          <p:cNvGrpSpPr/>
          <p:nvPr/>
        </p:nvGrpSpPr>
        <p:grpSpPr>
          <a:xfrm>
            <a:off x="8029241" y="154008"/>
            <a:ext cx="264001" cy="226285"/>
            <a:chOff x="753950" y="238125"/>
            <a:chExt cx="6111125" cy="5238075"/>
          </a:xfrm>
        </p:grpSpPr>
        <p:sp>
          <p:nvSpPr>
            <p:cNvPr id="10496" name="Google Shape;10496;p50"/>
            <p:cNvSpPr/>
            <p:nvPr/>
          </p:nvSpPr>
          <p:spPr>
            <a:xfrm>
              <a:off x="1627000" y="238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0"/>
                  </a:moveTo>
                  <a:lnTo>
                    <a:pt x="0" y="34922"/>
                  </a:lnTo>
                  <a:lnTo>
                    <a:pt x="34922" y="34922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7" name="Google Shape;10497;p50"/>
            <p:cNvSpPr/>
            <p:nvPr/>
          </p:nvSpPr>
          <p:spPr>
            <a:xfrm>
              <a:off x="2500050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19" y="34922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8" name="Google Shape;10498;p50"/>
            <p:cNvSpPr/>
            <p:nvPr/>
          </p:nvSpPr>
          <p:spPr>
            <a:xfrm>
              <a:off x="4246075" y="238125"/>
              <a:ext cx="872975" cy="873075"/>
            </a:xfrm>
            <a:custGeom>
              <a:rect b="b" l="l" r="r" t="t"/>
              <a:pathLst>
                <a:path extrusionOk="0" h="34923" w="34919">
                  <a:moveTo>
                    <a:pt x="0" y="0"/>
                  </a:moveTo>
                  <a:lnTo>
                    <a:pt x="0" y="34922"/>
                  </a:lnTo>
                  <a:lnTo>
                    <a:pt x="34918" y="34922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9" name="Google Shape;10499;p50"/>
            <p:cNvSpPr/>
            <p:nvPr/>
          </p:nvSpPr>
          <p:spPr>
            <a:xfrm>
              <a:off x="5119025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20" y="34922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0" name="Google Shape;10500;p50"/>
            <p:cNvSpPr/>
            <p:nvPr/>
          </p:nvSpPr>
          <p:spPr>
            <a:xfrm>
              <a:off x="75395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1" name="Google Shape;10501;p50"/>
            <p:cNvSpPr/>
            <p:nvPr/>
          </p:nvSpPr>
          <p:spPr>
            <a:xfrm>
              <a:off x="1627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rgbClr val="FFF2CC"/>
            </a:solidFill>
            <a:ln cap="flat" cmpd="sng" w="9525">
              <a:solidFill>
                <a:srgbClr val="FFF2C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2" name="Google Shape;10502;p50"/>
            <p:cNvSpPr/>
            <p:nvPr/>
          </p:nvSpPr>
          <p:spPr>
            <a:xfrm>
              <a:off x="2500050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19" y="34917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3" name="Google Shape;10503;p50"/>
            <p:cNvSpPr/>
            <p:nvPr/>
          </p:nvSpPr>
          <p:spPr>
            <a:xfrm>
              <a:off x="3372944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4" name="Google Shape;10504;p50"/>
            <p:cNvSpPr/>
            <p:nvPr/>
          </p:nvSpPr>
          <p:spPr>
            <a:xfrm>
              <a:off x="4245994" y="1111175"/>
              <a:ext cx="872975" cy="872925"/>
            </a:xfrm>
            <a:custGeom>
              <a:rect b="b" l="l" r="r" t="t"/>
              <a:pathLst>
                <a:path extrusionOk="0" h="34917" w="34919">
                  <a:moveTo>
                    <a:pt x="0" y="0"/>
                  </a:moveTo>
                  <a:lnTo>
                    <a:pt x="0" y="34917"/>
                  </a:lnTo>
                  <a:lnTo>
                    <a:pt x="34918" y="34917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5" name="Google Shape;10505;p50"/>
            <p:cNvSpPr/>
            <p:nvPr/>
          </p:nvSpPr>
          <p:spPr>
            <a:xfrm>
              <a:off x="5119025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20" y="34917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6" name="Google Shape;10506;p50"/>
            <p:cNvSpPr/>
            <p:nvPr/>
          </p:nvSpPr>
          <p:spPr>
            <a:xfrm>
              <a:off x="5992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1" y="0"/>
                  </a:moveTo>
                  <a:lnTo>
                    <a:pt x="1" y="34917"/>
                  </a:lnTo>
                  <a:lnTo>
                    <a:pt x="34923" y="34917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7" name="Google Shape;10507;p50"/>
            <p:cNvSpPr/>
            <p:nvPr/>
          </p:nvSpPr>
          <p:spPr>
            <a:xfrm>
              <a:off x="75395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8" name="Google Shape;10508;p50"/>
            <p:cNvSpPr/>
            <p:nvPr/>
          </p:nvSpPr>
          <p:spPr>
            <a:xfrm>
              <a:off x="1627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9" name="Google Shape;10509;p50"/>
            <p:cNvSpPr/>
            <p:nvPr/>
          </p:nvSpPr>
          <p:spPr>
            <a:xfrm>
              <a:off x="2500050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19" y="34921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0" name="Google Shape;10510;p50"/>
            <p:cNvSpPr/>
            <p:nvPr/>
          </p:nvSpPr>
          <p:spPr>
            <a:xfrm>
              <a:off x="3372944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1" name="Google Shape;10511;p50"/>
            <p:cNvSpPr/>
            <p:nvPr/>
          </p:nvSpPr>
          <p:spPr>
            <a:xfrm>
              <a:off x="4245994" y="1984125"/>
              <a:ext cx="872975" cy="873025"/>
            </a:xfrm>
            <a:custGeom>
              <a:rect b="b" l="l" r="r" t="t"/>
              <a:pathLst>
                <a:path extrusionOk="0" h="34921" w="34919">
                  <a:moveTo>
                    <a:pt x="0" y="0"/>
                  </a:moveTo>
                  <a:lnTo>
                    <a:pt x="0" y="34921"/>
                  </a:lnTo>
                  <a:lnTo>
                    <a:pt x="34918" y="34921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2" name="Google Shape;10512;p50"/>
            <p:cNvSpPr/>
            <p:nvPr/>
          </p:nvSpPr>
          <p:spPr>
            <a:xfrm>
              <a:off x="5119025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20" y="34921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3" name="Google Shape;10513;p50"/>
            <p:cNvSpPr/>
            <p:nvPr/>
          </p:nvSpPr>
          <p:spPr>
            <a:xfrm>
              <a:off x="5992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1" y="0"/>
                  </a:moveTo>
                  <a:lnTo>
                    <a:pt x="1" y="34921"/>
                  </a:lnTo>
                  <a:lnTo>
                    <a:pt x="34923" y="34921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4" name="Google Shape;10514;p50"/>
            <p:cNvSpPr/>
            <p:nvPr/>
          </p:nvSpPr>
          <p:spPr>
            <a:xfrm>
              <a:off x="1627000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5" name="Google Shape;10515;p50"/>
            <p:cNvSpPr/>
            <p:nvPr/>
          </p:nvSpPr>
          <p:spPr>
            <a:xfrm>
              <a:off x="2499969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19" y="34924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6" name="Google Shape;10516;p50"/>
            <p:cNvSpPr/>
            <p:nvPr/>
          </p:nvSpPr>
          <p:spPr>
            <a:xfrm>
              <a:off x="3372944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7" name="Google Shape;10517;p50"/>
            <p:cNvSpPr/>
            <p:nvPr/>
          </p:nvSpPr>
          <p:spPr>
            <a:xfrm>
              <a:off x="4246075" y="2857125"/>
              <a:ext cx="872975" cy="873125"/>
            </a:xfrm>
            <a:custGeom>
              <a:rect b="b" l="l" r="r" t="t"/>
              <a:pathLst>
                <a:path extrusionOk="0" h="34925" w="34919">
                  <a:moveTo>
                    <a:pt x="0" y="1"/>
                  </a:moveTo>
                  <a:lnTo>
                    <a:pt x="0" y="34924"/>
                  </a:lnTo>
                  <a:lnTo>
                    <a:pt x="34918" y="34924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8" name="Google Shape;10518;p50"/>
            <p:cNvSpPr/>
            <p:nvPr/>
          </p:nvSpPr>
          <p:spPr>
            <a:xfrm>
              <a:off x="5119025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20" y="34924"/>
                  </a:lnTo>
                  <a:lnTo>
                    <a:pt x="34920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9" name="Google Shape;10519;p50"/>
            <p:cNvSpPr/>
            <p:nvPr/>
          </p:nvSpPr>
          <p:spPr>
            <a:xfrm>
              <a:off x="2500050" y="3730175"/>
              <a:ext cx="873000" cy="872975"/>
            </a:xfrm>
            <a:custGeom>
              <a:rect b="b" l="l" r="r" t="t"/>
              <a:pathLst>
                <a:path extrusionOk="0" h="34919" w="34920">
                  <a:moveTo>
                    <a:pt x="0" y="1"/>
                  </a:moveTo>
                  <a:lnTo>
                    <a:pt x="0" y="34919"/>
                  </a:lnTo>
                  <a:lnTo>
                    <a:pt x="34919" y="34919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0" name="Google Shape;10520;p50"/>
            <p:cNvSpPr/>
            <p:nvPr/>
          </p:nvSpPr>
          <p:spPr>
            <a:xfrm>
              <a:off x="3373025" y="3730175"/>
              <a:ext cx="873075" cy="872975"/>
            </a:xfrm>
            <a:custGeom>
              <a:rect b="b" l="l" r="r" t="t"/>
              <a:pathLst>
                <a:path extrusionOk="0" h="34919" w="34923">
                  <a:moveTo>
                    <a:pt x="0" y="1"/>
                  </a:moveTo>
                  <a:lnTo>
                    <a:pt x="0" y="34919"/>
                  </a:lnTo>
                  <a:lnTo>
                    <a:pt x="34922" y="34919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1" name="Google Shape;10521;p50"/>
            <p:cNvSpPr/>
            <p:nvPr/>
          </p:nvSpPr>
          <p:spPr>
            <a:xfrm>
              <a:off x="4246075" y="3730175"/>
              <a:ext cx="872975" cy="872975"/>
            </a:xfrm>
            <a:custGeom>
              <a:rect b="b" l="l" r="r" t="t"/>
              <a:pathLst>
                <a:path extrusionOk="0" h="34919" w="34919">
                  <a:moveTo>
                    <a:pt x="0" y="1"/>
                  </a:moveTo>
                  <a:lnTo>
                    <a:pt x="0" y="34919"/>
                  </a:lnTo>
                  <a:lnTo>
                    <a:pt x="34918" y="34919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2" name="Google Shape;10522;p50"/>
            <p:cNvSpPr/>
            <p:nvPr/>
          </p:nvSpPr>
          <p:spPr>
            <a:xfrm>
              <a:off x="3373025" y="4603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1"/>
                  </a:moveTo>
                  <a:lnTo>
                    <a:pt x="0" y="34923"/>
                  </a:lnTo>
                  <a:lnTo>
                    <a:pt x="34922" y="34923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23" name="Google Shape;10523;p50"/>
          <p:cNvGrpSpPr/>
          <p:nvPr/>
        </p:nvGrpSpPr>
        <p:grpSpPr>
          <a:xfrm>
            <a:off x="8365321" y="154008"/>
            <a:ext cx="264001" cy="226285"/>
            <a:chOff x="753950" y="238125"/>
            <a:chExt cx="6111125" cy="5238075"/>
          </a:xfrm>
        </p:grpSpPr>
        <p:sp>
          <p:nvSpPr>
            <p:cNvPr id="10524" name="Google Shape;10524;p50"/>
            <p:cNvSpPr/>
            <p:nvPr/>
          </p:nvSpPr>
          <p:spPr>
            <a:xfrm>
              <a:off x="1627000" y="238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0"/>
                  </a:moveTo>
                  <a:lnTo>
                    <a:pt x="0" y="34922"/>
                  </a:lnTo>
                  <a:lnTo>
                    <a:pt x="34922" y="34922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5" name="Google Shape;10525;p50"/>
            <p:cNvSpPr/>
            <p:nvPr/>
          </p:nvSpPr>
          <p:spPr>
            <a:xfrm>
              <a:off x="2500050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19" y="34922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6" name="Google Shape;10526;p50"/>
            <p:cNvSpPr/>
            <p:nvPr/>
          </p:nvSpPr>
          <p:spPr>
            <a:xfrm>
              <a:off x="4246075" y="238125"/>
              <a:ext cx="872975" cy="873075"/>
            </a:xfrm>
            <a:custGeom>
              <a:rect b="b" l="l" r="r" t="t"/>
              <a:pathLst>
                <a:path extrusionOk="0" h="34923" w="34919">
                  <a:moveTo>
                    <a:pt x="0" y="0"/>
                  </a:moveTo>
                  <a:lnTo>
                    <a:pt x="0" y="34922"/>
                  </a:lnTo>
                  <a:lnTo>
                    <a:pt x="34918" y="34922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7" name="Google Shape;10527;p50"/>
            <p:cNvSpPr/>
            <p:nvPr/>
          </p:nvSpPr>
          <p:spPr>
            <a:xfrm>
              <a:off x="5119025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20" y="34922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8" name="Google Shape;10528;p50"/>
            <p:cNvSpPr/>
            <p:nvPr/>
          </p:nvSpPr>
          <p:spPr>
            <a:xfrm>
              <a:off x="75395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9" name="Google Shape;10529;p50"/>
            <p:cNvSpPr/>
            <p:nvPr/>
          </p:nvSpPr>
          <p:spPr>
            <a:xfrm>
              <a:off x="1627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rgbClr val="FFF2CC"/>
            </a:solidFill>
            <a:ln cap="flat" cmpd="sng" w="9525">
              <a:solidFill>
                <a:srgbClr val="FFF2C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0" name="Google Shape;10530;p50"/>
            <p:cNvSpPr/>
            <p:nvPr/>
          </p:nvSpPr>
          <p:spPr>
            <a:xfrm>
              <a:off x="2500050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19" y="34917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1" name="Google Shape;10531;p50"/>
            <p:cNvSpPr/>
            <p:nvPr/>
          </p:nvSpPr>
          <p:spPr>
            <a:xfrm>
              <a:off x="3372944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2" name="Google Shape;10532;p50"/>
            <p:cNvSpPr/>
            <p:nvPr/>
          </p:nvSpPr>
          <p:spPr>
            <a:xfrm>
              <a:off x="4245994" y="1111175"/>
              <a:ext cx="872975" cy="872925"/>
            </a:xfrm>
            <a:custGeom>
              <a:rect b="b" l="l" r="r" t="t"/>
              <a:pathLst>
                <a:path extrusionOk="0" h="34917" w="34919">
                  <a:moveTo>
                    <a:pt x="0" y="0"/>
                  </a:moveTo>
                  <a:lnTo>
                    <a:pt x="0" y="34917"/>
                  </a:lnTo>
                  <a:lnTo>
                    <a:pt x="34918" y="34917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3" name="Google Shape;10533;p50"/>
            <p:cNvSpPr/>
            <p:nvPr/>
          </p:nvSpPr>
          <p:spPr>
            <a:xfrm>
              <a:off x="5119025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20" y="34917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4" name="Google Shape;10534;p50"/>
            <p:cNvSpPr/>
            <p:nvPr/>
          </p:nvSpPr>
          <p:spPr>
            <a:xfrm>
              <a:off x="5992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1" y="0"/>
                  </a:moveTo>
                  <a:lnTo>
                    <a:pt x="1" y="34917"/>
                  </a:lnTo>
                  <a:lnTo>
                    <a:pt x="34923" y="34917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5" name="Google Shape;10535;p50"/>
            <p:cNvSpPr/>
            <p:nvPr/>
          </p:nvSpPr>
          <p:spPr>
            <a:xfrm>
              <a:off x="75395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6" name="Google Shape;10536;p50"/>
            <p:cNvSpPr/>
            <p:nvPr/>
          </p:nvSpPr>
          <p:spPr>
            <a:xfrm>
              <a:off x="1627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7" name="Google Shape;10537;p50"/>
            <p:cNvSpPr/>
            <p:nvPr/>
          </p:nvSpPr>
          <p:spPr>
            <a:xfrm>
              <a:off x="2500050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19" y="34921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8" name="Google Shape;10538;p50"/>
            <p:cNvSpPr/>
            <p:nvPr/>
          </p:nvSpPr>
          <p:spPr>
            <a:xfrm>
              <a:off x="3372944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9" name="Google Shape;10539;p50"/>
            <p:cNvSpPr/>
            <p:nvPr/>
          </p:nvSpPr>
          <p:spPr>
            <a:xfrm>
              <a:off x="4245994" y="1984125"/>
              <a:ext cx="872975" cy="873025"/>
            </a:xfrm>
            <a:custGeom>
              <a:rect b="b" l="l" r="r" t="t"/>
              <a:pathLst>
                <a:path extrusionOk="0" h="34921" w="34919">
                  <a:moveTo>
                    <a:pt x="0" y="0"/>
                  </a:moveTo>
                  <a:lnTo>
                    <a:pt x="0" y="34921"/>
                  </a:lnTo>
                  <a:lnTo>
                    <a:pt x="34918" y="34921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0" name="Google Shape;10540;p50"/>
            <p:cNvSpPr/>
            <p:nvPr/>
          </p:nvSpPr>
          <p:spPr>
            <a:xfrm>
              <a:off x="5119025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20" y="34921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1" name="Google Shape;10541;p50"/>
            <p:cNvSpPr/>
            <p:nvPr/>
          </p:nvSpPr>
          <p:spPr>
            <a:xfrm>
              <a:off x="5992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1" y="0"/>
                  </a:moveTo>
                  <a:lnTo>
                    <a:pt x="1" y="34921"/>
                  </a:lnTo>
                  <a:lnTo>
                    <a:pt x="34923" y="34921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2" name="Google Shape;10542;p50"/>
            <p:cNvSpPr/>
            <p:nvPr/>
          </p:nvSpPr>
          <p:spPr>
            <a:xfrm>
              <a:off x="1627000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3" name="Google Shape;10543;p50"/>
            <p:cNvSpPr/>
            <p:nvPr/>
          </p:nvSpPr>
          <p:spPr>
            <a:xfrm>
              <a:off x="2499969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19" y="34924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4" name="Google Shape;10544;p50"/>
            <p:cNvSpPr/>
            <p:nvPr/>
          </p:nvSpPr>
          <p:spPr>
            <a:xfrm>
              <a:off x="3372944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5" name="Google Shape;10545;p50"/>
            <p:cNvSpPr/>
            <p:nvPr/>
          </p:nvSpPr>
          <p:spPr>
            <a:xfrm>
              <a:off x="4246075" y="2857125"/>
              <a:ext cx="872975" cy="873125"/>
            </a:xfrm>
            <a:custGeom>
              <a:rect b="b" l="l" r="r" t="t"/>
              <a:pathLst>
                <a:path extrusionOk="0" h="34925" w="34919">
                  <a:moveTo>
                    <a:pt x="0" y="1"/>
                  </a:moveTo>
                  <a:lnTo>
                    <a:pt x="0" y="34924"/>
                  </a:lnTo>
                  <a:lnTo>
                    <a:pt x="34918" y="34924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6" name="Google Shape;10546;p50"/>
            <p:cNvSpPr/>
            <p:nvPr/>
          </p:nvSpPr>
          <p:spPr>
            <a:xfrm>
              <a:off x="5119025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20" y="34924"/>
                  </a:lnTo>
                  <a:lnTo>
                    <a:pt x="34920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7" name="Google Shape;10547;p50"/>
            <p:cNvSpPr/>
            <p:nvPr/>
          </p:nvSpPr>
          <p:spPr>
            <a:xfrm>
              <a:off x="2500050" y="3730175"/>
              <a:ext cx="873000" cy="872975"/>
            </a:xfrm>
            <a:custGeom>
              <a:rect b="b" l="l" r="r" t="t"/>
              <a:pathLst>
                <a:path extrusionOk="0" h="34919" w="34920">
                  <a:moveTo>
                    <a:pt x="0" y="1"/>
                  </a:moveTo>
                  <a:lnTo>
                    <a:pt x="0" y="34919"/>
                  </a:lnTo>
                  <a:lnTo>
                    <a:pt x="34919" y="34919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8" name="Google Shape;10548;p50"/>
            <p:cNvSpPr/>
            <p:nvPr/>
          </p:nvSpPr>
          <p:spPr>
            <a:xfrm>
              <a:off x="3373025" y="3730175"/>
              <a:ext cx="873075" cy="872975"/>
            </a:xfrm>
            <a:custGeom>
              <a:rect b="b" l="l" r="r" t="t"/>
              <a:pathLst>
                <a:path extrusionOk="0" h="34919" w="34923">
                  <a:moveTo>
                    <a:pt x="0" y="1"/>
                  </a:moveTo>
                  <a:lnTo>
                    <a:pt x="0" y="34919"/>
                  </a:lnTo>
                  <a:lnTo>
                    <a:pt x="34922" y="34919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9" name="Google Shape;10549;p50"/>
            <p:cNvSpPr/>
            <p:nvPr/>
          </p:nvSpPr>
          <p:spPr>
            <a:xfrm>
              <a:off x="4246075" y="3730175"/>
              <a:ext cx="872975" cy="872975"/>
            </a:xfrm>
            <a:custGeom>
              <a:rect b="b" l="l" r="r" t="t"/>
              <a:pathLst>
                <a:path extrusionOk="0" h="34919" w="34919">
                  <a:moveTo>
                    <a:pt x="0" y="1"/>
                  </a:moveTo>
                  <a:lnTo>
                    <a:pt x="0" y="34919"/>
                  </a:lnTo>
                  <a:lnTo>
                    <a:pt x="34918" y="34919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0" name="Google Shape;10550;p50"/>
            <p:cNvSpPr/>
            <p:nvPr/>
          </p:nvSpPr>
          <p:spPr>
            <a:xfrm>
              <a:off x="3373025" y="4603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1"/>
                  </a:moveTo>
                  <a:lnTo>
                    <a:pt x="0" y="34923"/>
                  </a:lnTo>
                  <a:lnTo>
                    <a:pt x="34922" y="34923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51" name="Google Shape;10551;p50"/>
          <p:cNvGrpSpPr/>
          <p:nvPr/>
        </p:nvGrpSpPr>
        <p:grpSpPr>
          <a:xfrm>
            <a:off x="8701401" y="154008"/>
            <a:ext cx="264001" cy="226285"/>
            <a:chOff x="753950" y="238125"/>
            <a:chExt cx="6111125" cy="5238075"/>
          </a:xfrm>
        </p:grpSpPr>
        <p:sp>
          <p:nvSpPr>
            <p:cNvPr id="10552" name="Google Shape;10552;p50"/>
            <p:cNvSpPr/>
            <p:nvPr/>
          </p:nvSpPr>
          <p:spPr>
            <a:xfrm>
              <a:off x="1627000" y="238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0"/>
                  </a:moveTo>
                  <a:lnTo>
                    <a:pt x="0" y="34922"/>
                  </a:lnTo>
                  <a:lnTo>
                    <a:pt x="34922" y="34922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3" name="Google Shape;10553;p50"/>
            <p:cNvSpPr/>
            <p:nvPr/>
          </p:nvSpPr>
          <p:spPr>
            <a:xfrm>
              <a:off x="2500050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19" y="34922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4" name="Google Shape;10554;p50"/>
            <p:cNvSpPr/>
            <p:nvPr/>
          </p:nvSpPr>
          <p:spPr>
            <a:xfrm>
              <a:off x="4246075" y="238125"/>
              <a:ext cx="872975" cy="873075"/>
            </a:xfrm>
            <a:custGeom>
              <a:rect b="b" l="l" r="r" t="t"/>
              <a:pathLst>
                <a:path extrusionOk="0" h="34923" w="34919">
                  <a:moveTo>
                    <a:pt x="0" y="0"/>
                  </a:moveTo>
                  <a:lnTo>
                    <a:pt x="0" y="34922"/>
                  </a:lnTo>
                  <a:lnTo>
                    <a:pt x="34918" y="34922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5" name="Google Shape;10555;p50"/>
            <p:cNvSpPr/>
            <p:nvPr/>
          </p:nvSpPr>
          <p:spPr>
            <a:xfrm>
              <a:off x="5119025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20" y="34922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6" name="Google Shape;10556;p50"/>
            <p:cNvSpPr/>
            <p:nvPr/>
          </p:nvSpPr>
          <p:spPr>
            <a:xfrm>
              <a:off x="75395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7" name="Google Shape;10557;p50"/>
            <p:cNvSpPr/>
            <p:nvPr/>
          </p:nvSpPr>
          <p:spPr>
            <a:xfrm>
              <a:off x="1627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rgbClr val="FFF2CC"/>
            </a:solidFill>
            <a:ln cap="flat" cmpd="sng" w="9525">
              <a:solidFill>
                <a:srgbClr val="FFF2C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8" name="Google Shape;10558;p50"/>
            <p:cNvSpPr/>
            <p:nvPr/>
          </p:nvSpPr>
          <p:spPr>
            <a:xfrm>
              <a:off x="2500050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19" y="34917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9" name="Google Shape;10559;p50"/>
            <p:cNvSpPr/>
            <p:nvPr/>
          </p:nvSpPr>
          <p:spPr>
            <a:xfrm>
              <a:off x="3372944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0" name="Google Shape;10560;p50"/>
            <p:cNvSpPr/>
            <p:nvPr/>
          </p:nvSpPr>
          <p:spPr>
            <a:xfrm>
              <a:off x="4245994" y="1111175"/>
              <a:ext cx="872975" cy="872925"/>
            </a:xfrm>
            <a:custGeom>
              <a:rect b="b" l="l" r="r" t="t"/>
              <a:pathLst>
                <a:path extrusionOk="0" h="34917" w="34919">
                  <a:moveTo>
                    <a:pt x="0" y="0"/>
                  </a:moveTo>
                  <a:lnTo>
                    <a:pt x="0" y="34917"/>
                  </a:lnTo>
                  <a:lnTo>
                    <a:pt x="34918" y="34917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1" name="Google Shape;10561;p50"/>
            <p:cNvSpPr/>
            <p:nvPr/>
          </p:nvSpPr>
          <p:spPr>
            <a:xfrm>
              <a:off x="5119025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20" y="34917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2" name="Google Shape;10562;p50"/>
            <p:cNvSpPr/>
            <p:nvPr/>
          </p:nvSpPr>
          <p:spPr>
            <a:xfrm>
              <a:off x="5992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1" y="0"/>
                  </a:moveTo>
                  <a:lnTo>
                    <a:pt x="1" y="34917"/>
                  </a:lnTo>
                  <a:lnTo>
                    <a:pt x="34923" y="34917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3" name="Google Shape;10563;p50"/>
            <p:cNvSpPr/>
            <p:nvPr/>
          </p:nvSpPr>
          <p:spPr>
            <a:xfrm>
              <a:off x="75395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4" name="Google Shape;10564;p50"/>
            <p:cNvSpPr/>
            <p:nvPr/>
          </p:nvSpPr>
          <p:spPr>
            <a:xfrm>
              <a:off x="1627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5" name="Google Shape;10565;p50"/>
            <p:cNvSpPr/>
            <p:nvPr/>
          </p:nvSpPr>
          <p:spPr>
            <a:xfrm>
              <a:off x="2500050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19" y="34921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6" name="Google Shape;10566;p50"/>
            <p:cNvSpPr/>
            <p:nvPr/>
          </p:nvSpPr>
          <p:spPr>
            <a:xfrm>
              <a:off x="3372944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7" name="Google Shape;10567;p50"/>
            <p:cNvSpPr/>
            <p:nvPr/>
          </p:nvSpPr>
          <p:spPr>
            <a:xfrm>
              <a:off x="4245994" y="1984125"/>
              <a:ext cx="872975" cy="873025"/>
            </a:xfrm>
            <a:custGeom>
              <a:rect b="b" l="l" r="r" t="t"/>
              <a:pathLst>
                <a:path extrusionOk="0" h="34921" w="34919">
                  <a:moveTo>
                    <a:pt x="0" y="0"/>
                  </a:moveTo>
                  <a:lnTo>
                    <a:pt x="0" y="34921"/>
                  </a:lnTo>
                  <a:lnTo>
                    <a:pt x="34918" y="34921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8" name="Google Shape;10568;p50"/>
            <p:cNvSpPr/>
            <p:nvPr/>
          </p:nvSpPr>
          <p:spPr>
            <a:xfrm>
              <a:off x="5119025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20" y="34921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9" name="Google Shape;10569;p50"/>
            <p:cNvSpPr/>
            <p:nvPr/>
          </p:nvSpPr>
          <p:spPr>
            <a:xfrm>
              <a:off x="5992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1" y="0"/>
                  </a:moveTo>
                  <a:lnTo>
                    <a:pt x="1" y="34921"/>
                  </a:lnTo>
                  <a:lnTo>
                    <a:pt x="34923" y="34921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0" name="Google Shape;10570;p50"/>
            <p:cNvSpPr/>
            <p:nvPr/>
          </p:nvSpPr>
          <p:spPr>
            <a:xfrm>
              <a:off x="1627000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1" name="Google Shape;10571;p50"/>
            <p:cNvSpPr/>
            <p:nvPr/>
          </p:nvSpPr>
          <p:spPr>
            <a:xfrm>
              <a:off x="2499969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19" y="34924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2" name="Google Shape;10572;p50"/>
            <p:cNvSpPr/>
            <p:nvPr/>
          </p:nvSpPr>
          <p:spPr>
            <a:xfrm>
              <a:off x="3372944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3" name="Google Shape;10573;p50"/>
            <p:cNvSpPr/>
            <p:nvPr/>
          </p:nvSpPr>
          <p:spPr>
            <a:xfrm>
              <a:off x="4246075" y="2857125"/>
              <a:ext cx="872975" cy="873125"/>
            </a:xfrm>
            <a:custGeom>
              <a:rect b="b" l="l" r="r" t="t"/>
              <a:pathLst>
                <a:path extrusionOk="0" h="34925" w="34919">
                  <a:moveTo>
                    <a:pt x="0" y="1"/>
                  </a:moveTo>
                  <a:lnTo>
                    <a:pt x="0" y="34924"/>
                  </a:lnTo>
                  <a:lnTo>
                    <a:pt x="34918" y="34924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4" name="Google Shape;10574;p50"/>
            <p:cNvSpPr/>
            <p:nvPr/>
          </p:nvSpPr>
          <p:spPr>
            <a:xfrm>
              <a:off x="5119025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20" y="34924"/>
                  </a:lnTo>
                  <a:lnTo>
                    <a:pt x="34920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5" name="Google Shape;10575;p50"/>
            <p:cNvSpPr/>
            <p:nvPr/>
          </p:nvSpPr>
          <p:spPr>
            <a:xfrm>
              <a:off x="2500050" y="3730175"/>
              <a:ext cx="873000" cy="872975"/>
            </a:xfrm>
            <a:custGeom>
              <a:rect b="b" l="l" r="r" t="t"/>
              <a:pathLst>
                <a:path extrusionOk="0" h="34919" w="34920">
                  <a:moveTo>
                    <a:pt x="0" y="1"/>
                  </a:moveTo>
                  <a:lnTo>
                    <a:pt x="0" y="34919"/>
                  </a:lnTo>
                  <a:lnTo>
                    <a:pt x="34919" y="34919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6" name="Google Shape;10576;p50"/>
            <p:cNvSpPr/>
            <p:nvPr/>
          </p:nvSpPr>
          <p:spPr>
            <a:xfrm>
              <a:off x="3373025" y="3730175"/>
              <a:ext cx="873075" cy="872975"/>
            </a:xfrm>
            <a:custGeom>
              <a:rect b="b" l="l" r="r" t="t"/>
              <a:pathLst>
                <a:path extrusionOk="0" h="34919" w="34923">
                  <a:moveTo>
                    <a:pt x="0" y="1"/>
                  </a:moveTo>
                  <a:lnTo>
                    <a:pt x="0" y="34919"/>
                  </a:lnTo>
                  <a:lnTo>
                    <a:pt x="34922" y="34919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7" name="Google Shape;10577;p50"/>
            <p:cNvSpPr/>
            <p:nvPr/>
          </p:nvSpPr>
          <p:spPr>
            <a:xfrm>
              <a:off x="4246075" y="3730175"/>
              <a:ext cx="872975" cy="872975"/>
            </a:xfrm>
            <a:custGeom>
              <a:rect b="b" l="l" r="r" t="t"/>
              <a:pathLst>
                <a:path extrusionOk="0" h="34919" w="34919">
                  <a:moveTo>
                    <a:pt x="0" y="1"/>
                  </a:moveTo>
                  <a:lnTo>
                    <a:pt x="0" y="34919"/>
                  </a:lnTo>
                  <a:lnTo>
                    <a:pt x="34918" y="34919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8" name="Google Shape;10578;p50"/>
            <p:cNvSpPr/>
            <p:nvPr/>
          </p:nvSpPr>
          <p:spPr>
            <a:xfrm>
              <a:off x="3373025" y="4603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1"/>
                  </a:moveTo>
                  <a:lnTo>
                    <a:pt x="0" y="34923"/>
                  </a:lnTo>
                  <a:lnTo>
                    <a:pt x="34922" y="34923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0579" name="Google Shape;10579;p50">
            <a:hlinkClick/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691664" y="567377"/>
            <a:ext cx="283464" cy="172844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80" name="Google Shape;10580;p50">
            <a:hlinkClick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83025" y="539500"/>
            <a:ext cx="228600" cy="228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81" name="Google Shape;10581;p50">
            <a:hlinkClick action="ppaction://hlinksldjump" r:id="rId5"/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flipH="1">
            <a:off x="8029239" y="567377"/>
            <a:ext cx="283464" cy="172844"/>
          </a:xfrm>
          <a:prstGeom prst="rect">
            <a:avLst/>
          </a:prstGeom>
          <a:noFill/>
          <a:ln>
            <a:noFill/>
          </a:ln>
        </p:spPr>
      </p:pic>
      <p:sp>
        <p:nvSpPr>
          <p:cNvPr id="10582" name="Google Shape;10582;p50"/>
          <p:cNvSpPr txBox="1"/>
          <p:nvPr>
            <p:ph idx="2" type="title"/>
          </p:nvPr>
        </p:nvSpPr>
        <p:spPr>
          <a:xfrm>
            <a:off x="311700" y="975325"/>
            <a:ext cx="8520600" cy="84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/>
              <a:t>0</a:t>
            </a:r>
            <a:r>
              <a:rPr lang="en"/>
              <a:t>4</a:t>
            </a:r>
            <a:endParaRPr sz="4800"/>
          </a:p>
        </p:txBody>
      </p:sp>
      <p:sp>
        <p:nvSpPr>
          <p:cNvPr id="10583" name="Google Shape;10583;p50"/>
          <p:cNvSpPr txBox="1"/>
          <p:nvPr>
            <p:ph type="title"/>
          </p:nvPr>
        </p:nvSpPr>
        <p:spPr>
          <a:xfrm>
            <a:off x="1334700" y="1601125"/>
            <a:ext cx="64746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Reversing Multiplayer</a:t>
            </a:r>
            <a:endParaRPr/>
          </a:p>
        </p:txBody>
      </p:sp>
      <p:grpSp>
        <p:nvGrpSpPr>
          <p:cNvPr id="10584" name="Google Shape;10584;p50"/>
          <p:cNvGrpSpPr/>
          <p:nvPr/>
        </p:nvGrpSpPr>
        <p:grpSpPr>
          <a:xfrm flipH="1">
            <a:off x="2290559" y="465693"/>
            <a:ext cx="1019282" cy="509637"/>
            <a:chOff x="311697" y="-12"/>
            <a:chExt cx="4437449" cy="2218709"/>
          </a:xfrm>
        </p:grpSpPr>
        <p:sp>
          <p:nvSpPr>
            <p:cNvPr id="10585" name="Google Shape;10585;p50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6" name="Google Shape;10586;p50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7" name="Google Shape;10587;p50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8" name="Google Shape;10588;p50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9" name="Google Shape;10589;p50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0" name="Google Shape;10590;p50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1" name="Google Shape;10591;p50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2" name="Google Shape;10592;p50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3" name="Google Shape;10593;p50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4" name="Google Shape;10594;p50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5" name="Google Shape;10595;p50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6" name="Google Shape;10596;p50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7" name="Google Shape;10597;p50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8" name="Google Shape;10598;p50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9" name="Google Shape;10599;p50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0" name="Google Shape;10600;p50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1" name="Google Shape;10601;p50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2" name="Google Shape;10602;p50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3" name="Google Shape;10603;p50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4" name="Google Shape;10604;p50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5" name="Google Shape;10605;p50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6" name="Google Shape;10606;p50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7" name="Google Shape;10607;p50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8" name="Google Shape;10608;p50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9" name="Google Shape;10609;p50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0" name="Google Shape;10610;p50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1" name="Google Shape;10611;p50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2" name="Google Shape;10612;p50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3" name="Google Shape;10613;p50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4" name="Google Shape;10614;p50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5" name="Google Shape;10615;p50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6" name="Google Shape;10616;p50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7" name="Google Shape;10617;p50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8" name="Google Shape;10618;p50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9" name="Google Shape;10619;p50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0" name="Google Shape;10620;p50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1" name="Google Shape;10621;p50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2" name="Google Shape;10622;p50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3" name="Google Shape;10623;p50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4" name="Google Shape;10624;p50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5" name="Google Shape;10625;p50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6" name="Google Shape;10626;p50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7" name="Google Shape;10627;p50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8" name="Google Shape;10628;p50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9" name="Google Shape;10629;p50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0" name="Google Shape;10630;p50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1" name="Google Shape;10631;p50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2" name="Google Shape;10632;p50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3" name="Google Shape;10633;p50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4" name="Google Shape;10634;p50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5" name="Google Shape;10635;p50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6" name="Google Shape;10636;p50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7" name="Google Shape;10637;p50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8" name="Google Shape;10638;p50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9" name="Google Shape;10639;p50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0" name="Google Shape;10640;p50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1" name="Google Shape;10641;p50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2" name="Google Shape;10642;p50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3" name="Google Shape;10643;p50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4" name="Google Shape;10644;p50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5" name="Google Shape;10645;p50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6" name="Google Shape;10646;p50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7" name="Google Shape;10647;p50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8" name="Google Shape;10648;p50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9" name="Google Shape;10649;p50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0" name="Google Shape;10650;p50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1" name="Google Shape;10651;p50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2" name="Google Shape;10652;p50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3" name="Google Shape;10653;p50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4" name="Google Shape;10654;p50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5" name="Google Shape;10655;p50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6" name="Google Shape;10656;p50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7" name="Google Shape;10657;p50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8" name="Google Shape;10658;p50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9" name="Google Shape;10659;p50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0" name="Google Shape;10660;p50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1" name="Google Shape;10661;p50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2" name="Google Shape;10662;p50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3" name="Google Shape;10663;p50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4" name="Google Shape;10664;p50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5" name="Google Shape;10665;p50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6" name="Google Shape;10666;p50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7" name="Google Shape;10667;p50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8" name="Google Shape;10668;p50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9" name="Google Shape;10669;p50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0" name="Google Shape;10670;p50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1" name="Google Shape;10671;p50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2" name="Google Shape;10672;p50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3" name="Google Shape;10673;p50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4" name="Google Shape;10674;p50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5" name="Google Shape;10675;p50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6" name="Google Shape;10676;p50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7" name="Google Shape;10677;p50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8" name="Google Shape;10678;p50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9" name="Google Shape;10679;p50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0" name="Google Shape;10680;p50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1" name="Google Shape;10681;p50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2" name="Google Shape;10682;p50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3" name="Google Shape;10683;p50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4" name="Google Shape;10684;p50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5" name="Google Shape;10685;p50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6" name="Google Shape;10686;p50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7" name="Google Shape;10687;p50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8" name="Google Shape;10688;p50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9" name="Google Shape;10689;p50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0" name="Google Shape;10690;p50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1" name="Google Shape;10691;p50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2" name="Google Shape;10692;p50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3" name="Google Shape;10693;p50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4" name="Google Shape;10694;p50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5" name="Google Shape;10695;p50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6" name="Google Shape;10696;p50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7" name="Google Shape;10697;p50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8" name="Google Shape;10698;p50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9" name="Google Shape;10699;p50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0" name="Google Shape;10700;p50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1" name="Google Shape;10701;p50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2" name="Google Shape;10702;p50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3" name="Google Shape;10703;p50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4" name="Google Shape;10704;p50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5" name="Google Shape;10705;p50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6" name="Google Shape;10706;p50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7" name="Google Shape;10707;p50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8" name="Google Shape;10708;p50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9" name="Google Shape;10709;p50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0" name="Google Shape;10710;p50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1" name="Google Shape;10711;p50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2" name="Google Shape;10712;p50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3" name="Google Shape;10713;p50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4" name="Google Shape;10714;p50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5" name="Google Shape;10715;p50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6" name="Google Shape;10716;p50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7" name="Google Shape;10717;p50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8" name="Google Shape;10718;p50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9" name="Google Shape;10719;p50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0" name="Google Shape;10720;p50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1" name="Google Shape;10721;p50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2" name="Google Shape;10722;p50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3" name="Google Shape;10723;p50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4" name="Google Shape;10724;p50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5" name="Google Shape;10725;p50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6" name="Google Shape;10726;p50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7" name="Google Shape;10727;p50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8" name="Google Shape;10728;p50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9" name="Google Shape;10729;p50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0" name="Google Shape;10730;p50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1" name="Google Shape;10731;p50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2" name="Google Shape;10732;p50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3" name="Google Shape;10733;p50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4" name="Google Shape;10734;p50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5" name="Google Shape;10735;p50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6" name="Google Shape;10736;p50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7" name="Google Shape;10737;p50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8" name="Google Shape;10738;p50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9" name="Google Shape;10739;p50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0" name="Google Shape;10740;p50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1" name="Google Shape;10741;p50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2" name="Google Shape;10742;p50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3" name="Google Shape;10743;p50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4" name="Google Shape;10744;p50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5" name="Google Shape;10745;p50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6" name="Google Shape;10746;p50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7" name="Google Shape;10747;p50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8" name="Google Shape;10748;p50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9" name="Google Shape;10749;p50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0" name="Google Shape;10750;p50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1" name="Google Shape;10751;p50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2" name="Google Shape;10752;p50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3" name="Google Shape;10753;p50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4" name="Google Shape;10754;p50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5" name="Google Shape;10755;p50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6" name="Google Shape;10756;p50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7" name="Google Shape;10757;p50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8" name="Google Shape;10758;p50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9" name="Google Shape;10759;p50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0" name="Google Shape;10760;p50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1" name="Google Shape;10761;p50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2" name="Google Shape;10762;p50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3" name="Google Shape;10763;p50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4" name="Google Shape;10764;p50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5" name="Google Shape;10765;p50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6" name="Google Shape;10766;p50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7" name="Google Shape;10767;p50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8" name="Google Shape;10768;p50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9" name="Google Shape;10769;p50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0" name="Google Shape;10770;p50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1" name="Google Shape;10771;p50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2" name="Google Shape;10772;p50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3" name="Google Shape;10773;p50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4" name="Google Shape;10774;p50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5" name="Google Shape;10775;p50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6" name="Google Shape;10776;p50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7" name="Google Shape;10777;p50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8" name="Google Shape;10778;p50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9" name="Google Shape;10779;p50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0" name="Google Shape;10780;p50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1" name="Google Shape;10781;p50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2" name="Google Shape;10782;p50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3" name="Google Shape;10783;p50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4" name="Google Shape;10784;p50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5" name="Google Shape;10785;p50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6" name="Google Shape;10786;p50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7" name="Google Shape;10787;p50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8" name="Google Shape;10788;p50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9" name="Google Shape;10789;p50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0" name="Google Shape;10790;p50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1" name="Google Shape;10791;p50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2" name="Google Shape;10792;p50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3" name="Google Shape;10793;p50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4" name="Google Shape;10794;p50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5" name="Google Shape;10795;p50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6" name="Google Shape;10796;p50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7" name="Google Shape;10797;p50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8" name="Google Shape;10798;p50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9" name="Google Shape;10799;p50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0" name="Google Shape;10800;p50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1" name="Google Shape;10801;p50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2" name="Google Shape;10802;p50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3" name="Google Shape;10803;p50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4" name="Google Shape;10804;p50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5" name="Google Shape;10805;p50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6" name="Google Shape;10806;p50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7" name="Google Shape;10807;p50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8" name="Google Shape;10808;p50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9" name="Google Shape;10809;p50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0" name="Google Shape;10810;p50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1" name="Google Shape;10811;p50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2" name="Google Shape;10812;p50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3" name="Google Shape;10813;p50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4" name="Google Shape;10814;p50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5" name="Google Shape;10815;p50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6" name="Google Shape;10816;p50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7" name="Google Shape;10817;p50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8" name="Google Shape;10818;p50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9" name="Google Shape;10819;p50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0" name="Google Shape;10820;p50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1" name="Google Shape;10821;p50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2" name="Google Shape;10822;p50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3" name="Google Shape;10823;p50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4" name="Google Shape;10824;p50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5" name="Google Shape;10825;p50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6" name="Google Shape;10826;p50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7" name="Google Shape;10827;p50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8" name="Google Shape;10828;p50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9" name="Google Shape;10829;p50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0" name="Google Shape;10830;p50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1" name="Google Shape;10831;p50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2" name="Google Shape;10832;p50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3" name="Google Shape;10833;p50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4" name="Google Shape;10834;p50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5" name="Google Shape;10835;p50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6" name="Google Shape;10836;p50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7" name="Google Shape;10837;p50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8" name="Google Shape;10838;p50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9" name="Google Shape;10839;p50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0" name="Google Shape;10840;p50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1" name="Google Shape;10841;p50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2" name="Google Shape;10842;p50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3" name="Google Shape;10843;p50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4" name="Google Shape;10844;p50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5" name="Google Shape;10845;p50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6" name="Google Shape;10846;p50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7" name="Google Shape;10847;p50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8" name="Google Shape;10848;p50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9" name="Google Shape;10849;p50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0" name="Google Shape;10850;p50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1" name="Google Shape;10851;p50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2" name="Google Shape;10852;p50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3" name="Google Shape;10853;p50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4" name="Google Shape;10854;p50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5" name="Google Shape;10855;p50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6" name="Google Shape;10856;p50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7" name="Google Shape;10857;p50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8" name="Google Shape;10858;p50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9" name="Google Shape;10859;p50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0" name="Google Shape;10860;p50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1" name="Google Shape;10861;p50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2" name="Google Shape;10862;p50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3" name="Google Shape;10863;p50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4" name="Google Shape;10864;p50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5" name="Google Shape;10865;p50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6" name="Google Shape;10866;p50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7" name="Google Shape;10867;p50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8" name="Google Shape;10868;p50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9" name="Google Shape;10869;p50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0" name="Google Shape;10870;p50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1" name="Google Shape;10871;p50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2" name="Google Shape;10872;p50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3" name="Google Shape;10873;p50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4" name="Google Shape;10874;p50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5" name="Google Shape;10875;p50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6" name="Google Shape;10876;p50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7" name="Google Shape;10877;p50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8" name="Google Shape;10878;p50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9" name="Google Shape;10879;p50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0" name="Google Shape;10880;p50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1" name="Google Shape;10881;p50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2" name="Google Shape;10882;p50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3" name="Google Shape;10883;p50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4" name="Google Shape;10884;p50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5" name="Google Shape;10885;p50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6" name="Google Shape;10886;p50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7" name="Google Shape;10887;p50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8" name="Google Shape;10888;p50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9" name="Google Shape;10889;p50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0" name="Google Shape;10890;p50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1" name="Google Shape;10891;p50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2" name="Google Shape;10892;p50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3" name="Google Shape;10893;p50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4" name="Google Shape;10894;p50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5" name="Google Shape;10895;p50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6" name="Google Shape;10896;p50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7" name="Google Shape;10897;p50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8" name="Google Shape;10898;p50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9" name="Google Shape;10899;p50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0" name="Google Shape;10900;p50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1" name="Google Shape;10901;p50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2" name="Google Shape;10902;p50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3" name="Google Shape;10903;p50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4" name="Google Shape;10904;p50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5" name="Google Shape;10905;p50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6" name="Google Shape;10906;p50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7" name="Google Shape;10907;p50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8" name="Google Shape;10908;p50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9" name="Google Shape;10909;p50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0" name="Google Shape;10910;p50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1" name="Google Shape;10911;p50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2" name="Google Shape;10912;p50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3" name="Google Shape;10913;p50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14" name="Google Shape;10914;p50"/>
          <p:cNvGrpSpPr/>
          <p:nvPr/>
        </p:nvGrpSpPr>
        <p:grpSpPr>
          <a:xfrm>
            <a:off x="6271813" y="508516"/>
            <a:ext cx="1443946" cy="721968"/>
            <a:chOff x="311697" y="-12"/>
            <a:chExt cx="4437449" cy="2218709"/>
          </a:xfrm>
        </p:grpSpPr>
        <p:sp>
          <p:nvSpPr>
            <p:cNvPr id="10915" name="Google Shape;10915;p50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6" name="Google Shape;10916;p50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7" name="Google Shape;10917;p50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8" name="Google Shape;10918;p50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9" name="Google Shape;10919;p50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0" name="Google Shape;10920;p50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1" name="Google Shape;10921;p50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2" name="Google Shape;10922;p50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3" name="Google Shape;10923;p50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4" name="Google Shape;10924;p50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5" name="Google Shape;10925;p50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6" name="Google Shape;10926;p50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7" name="Google Shape;10927;p50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8" name="Google Shape;10928;p50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9" name="Google Shape;10929;p50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0" name="Google Shape;10930;p50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1" name="Google Shape;10931;p50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2" name="Google Shape;10932;p50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3" name="Google Shape;10933;p50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4" name="Google Shape;10934;p50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5" name="Google Shape;10935;p50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6" name="Google Shape;10936;p50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7" name="Google Shape;10937;p50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8" name="Google Shape;10938;p50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9" name="Google Shape;10939;p50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0" name="Google Shape;10940;p50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1" name="Google Shape;10941;p50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2" name="Google Shape;10942;p50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3" name="Google Shape;10943;p50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4" name="Google Shape;10944;p50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5" name="Google Shape;10945;p50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6" name="Google Shape;10946;p50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7" name="Google Shape;10947;p50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8" name="Google Shape;10948;p50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9" name="Google Shape;10949;p50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0" name="Google Shape;10950;p50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1" name="Google Shape;10951;p50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2" name="Google Shape;10952;p50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3" name="Google Shape;10953;p50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4" name="Google Shape;10954;p50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5" name="Google Shape;10955;p50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6" name="Google Shape;10956;p50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7" name="Google Shape;10957;p50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8" name="Google Shape;10958;p50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9" name="Google Shape;10959;p50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0" name="Google Shape;10960;p50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1" name="Google Shape;10961;p50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2" name="Google Shape;10962;p50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3" name="Google Shape;10963;p50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4" name="Google Shape;10964;p50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5" name="Google Shape;10965;p50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6" name="Google Shape;10966;p50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7" name="Google Shape;10967;p50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8" name="Google Shape;10968;p50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9" name="Google Shape;10969;p50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0" name="Google Shape;10970;p50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1" name="Google Shape;10971;p50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2" name="Google Shape;10972;p50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3" name="Google Shape;10973;p50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4" name="Google Shape;10974;p50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5" name="Google Shape;10975;p50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6" name="Google Shape;10976;p50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7" name="Google Shape;10977;p50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8" name="Google Shape;10978;p50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9" name="Google Shape;10979;p50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0" name="Google Shape;10980;p50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1" name="Google Shape;10981;p50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2" name="Google Shape;10982;p50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3" name="Google Shape;10983;p50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4" name="Google Shape;10984;p50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5" name="Google Shape;10985;p50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6" name="Google Shape;10986;p50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7" name="Google Shape;10987;p50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8" name="Google Shape;10988;p50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9" name="Google Shape;10989;p50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0" name="Google Shape;10990;p50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1" name="Google Shape;10991;p50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2" name="Google Shape;10992;p50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3" name="Google Shape;10993;p50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4" name="Google Shape;10994;p50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5" name="Google Shape;10995;p50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6" name="Google Shape;10996;p50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7" name="Google Shape;10997;p50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8" name="Google Shape;10998;p50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9" name="Google Shape;10999;p50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0" name="Google Shape;11000;p50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1" name="Google Shape;11001;p50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2" name="Google Shape;11002;p50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3" name="Google Shape;11003;p50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4" name="Google Shape;11004;p50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5" name="Google Shape;11005;p50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6" name="Google Shape;11006;p50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7" name="Google Shape;11007;p50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8" name="Google Shape;11008;p50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9" name="Google Shape;11009;p50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0" name="Google Shape;11010;p50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1" name="Google Shape;11011;p50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2" name="Google Shape;11012;p50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3" name="Google Shape;11013;p50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4" name="Google Shape;11014;p50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5" name="Google Shape;11015;p50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6" name="Google Shape;11016;p50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7" name="Google Shape;11017;p50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8" name="Google Shape;11018;p50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9" name="Google Shape;11019;p50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0" name="Google Shape;11020;p50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1" name="Google Shape;11021;p50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2" name="Google Shape;11022;p50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3" name="Google Shape;11023;p50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4" name="Google Shape;11024;p50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5" name="Google Shape;11025;p50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6" name="Google Shape;11026;p50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7" name="Google Shape;11027;p50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8" name="Google Shape;11028;p50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9" name="Google Shape;11029;p50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0" name="Google Shape;11030;p50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1" name="Google Shape;11031;p50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2" name="Google Shape;11032;p50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3" name="Google Shape;11033;p50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4" name="Google Shape;11034;p50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5" name="Google Shape;11035;p50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6" name="Google Shape;11036;p50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7" name="Google Shape;11037;p50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8" name="Google Shape;11038;p50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9" name="Google Shape;11039;p50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0" name="Google Shape;11040;p50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1" name="Google Shape;11041;p50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2" name="Google Shape;11042;p50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3" name="Google Shape;11043;p50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4" name="Google Shape;11044;p50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5" name="Google Shape;11045;p50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6" name="Google Shape;11046;p50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7" name="Google Shape;11047;p50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8" name="Google Shape;11048;p50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9" name="Google Shape;11049;p50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0" name="Google Shape;11050;p50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1" name="Google Shape;11051;p50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2" name="Google Shape;11052;p50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3" name="Google Shape;11053;p50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4" name="Google Shape;11054;p50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5" name="Google Shape;11055;p50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6" name="Google Shape;11056;p50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7" name="Google Shape;11057;p50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8" name="Google Shape;11058;p50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9" name="Google Shape;11059;p50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0" name="Google Shape;11060;p50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1" name="Google Shape;11061;p50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2" name="Google Shape;11062;p50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3" name="Google Shape;11063;p50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4" name="Google Shape;11064;p50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5" name="Google Shape;11065;p50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6" name="Google Shape;11066;p50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7" name="Google Shape;11067;p50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8" name="Google Shape;11068;p50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9" name="Google Shape;11069;p50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0" name="Google Shape;11070;p50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1" name="Google Shape;11071;p50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2" name="Google Shape;11072;p50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3" name="Google Shape;11073;p50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4" name="Google Shape;11074;p50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5" name="Google Shape;11075;p50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6" name="Google Shape;11076;p50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7" name="Google Shape;11077;p50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8" name="Google Shape;11078;p50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9" name="Google Shape;11079;p50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0" name="Google Shape;11080;p50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1" name="Google Shape;11081;p50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2" name="Google Shape;11082;p50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3" name="Google Shape;11083;p50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4" name="Google Shape;11084;p50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5" name="Google Shape;11085;p50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6" name="Google Shape;11086;p50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7" name="Google Shape;11087;p50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8" name="Google Shape;11088;p50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9" name="Google Shape;11089;p50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0" name="Google Shape;11090;p50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1" name="Google Shape;11091;p50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2" name="Google Shape;11092;p50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3" name="Google Shape;11093;p50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4" name="Google Shape;11094;p50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5" name="Google Shape;11095;p50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6" name="Google Shape;11096;p50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7" name="Google Shape;11097;p50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8" name="Google Shape;11098;p50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9" name="Google Shape;11099;p50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0" name="Google Shape;11100;p50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1" name="Google Shape;11101;p50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2" name="Google Shape;11102;p50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3" name="Google Shape;11103;p50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4" name="Google Shape;11104;p50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5" name="Google Shape;11105;p50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6" name="Google Shape;11106;p50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7" name="Google Shape;11107;p50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8" name="Google Shape;11108;p50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9" name="Google Shape;11109;p50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0" name="Google Shape;11110;p50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1" name="Google Shape;11111;p50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2" name="Google Shape;11112;p50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3" name="Google Shape;11113;p50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4" name="Google Shape;11114;p50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5" name="Google Shape;11115;p50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6" name="Google Shape;11116;p50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7" name="Google Shape;11117;p50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8" name="Google Shape;11118;p50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9" name="Google Shape;11119;p50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0" name="Google Shape;11120;p50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1" name="Google Shape;11121;p50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2" name="Google Shape;11122;p50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3" name="Google Shape;11123;p50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4" name="Google Shape;11124;p50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5" name="Google Shape;11125;p50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6" name="Google Shape;11126;p50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7" name="Google Shape;11127;p50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8" name="Google Shape;11128;p50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9" name="Google Shape;11129;p50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0" name="Google Shape;11130;p50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1" name="Google Shape;11131;p50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2" name="Google Shape;11132;p50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3" name="Google Shape;11133;p50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4" name="Google Shape;11134;p50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5" name="Google Shape;11135;p50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6" name="Google Shape;11136;p50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7" name="Google Shape;11137;p50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8" name="Google Shape;11138;p50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9" name="Google Shape;11139;p50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0" name="Google Shape;11140;p50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1" name="Google Shape;11141;p50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2" name="Google Shape;11142;p50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3" name="Google Shape;11143;p50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4" name="Google Shape;11144;p50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5" name="Google Shape;11145;p50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6" name="Google Shape;11146;p50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7" name="Google Shape;11147;p50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8" name="Google Shape;11148;p50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9" name="Google Shape;11149;p50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0" name="Google Shape;11150;p50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1" name="Google Shape;11151;p50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2" name="Google Shape;11152;p50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3" name="Google Shape;11153;p50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4" name="Google Shape;11154;p50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5" name="Google Shape;11155;p50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6" name="Google Shape;11156;p50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7" name="Google Shape;11157;p50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8" name="Google Shape;11158;p50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9" name="Google Shape;11159;p50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0" name="Google Shape;11160;p50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1" name="Google Shape;11161;p50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2" name="Google Shape;11162;p50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3" name="Google Shape;11163;p50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4" name="Google Shape;11164;p50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5" name="Google Shape;11165;p50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6" name="Google Shape;11166;p50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7" name="Google Shape;11167;p50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8" name="Google Shape;11168;p50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9" name="Google Shape;11169;p50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0" name="Google Shape;11170;p50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1" name="Google Shape;11171;p50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2" name="Google Shape;11172;p50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3" name="Google Shape;11173;p50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4" name="Google Shape;11174;p50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5" name="Google Shape;11175;p50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6" name="Google Shape;11176;p50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7" name="Google Shape;11177;p50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8" name="Google Shape;11178;p50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9" name="Google Shape;11179;p50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0" name="Google Shape;11180;p50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1" name="Google Shape;11181;p50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2" name="Google Shape;11182;p50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3" name="Google Shape;11183;p50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4" name="Google Shape;11184;p50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5" name="Google Shape;11185;p50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6" name="Google Shape;11186;p50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7" name="Google Shape;11187;p50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8" name="Google Shape;11188;p50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9" name="Google Shape;11189;p50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0" name="Google Shape;11190;p50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1" name="Google Shape;11191;p50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2" name="Google Shape;11192;p50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3" name="Google Shape;11193;p50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4" name="Google Shape;11194;p50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5" name="Google Shape;11195;p50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6" name="Google Shape;11196;p50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7" name="Google Shape;11197;p50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8" name="Google Shape;11198;p50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9" name="Google Shape;11199;p50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0" name="Google Shape;11200;p50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1" name="Google Shape;11201;p50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2" name="Google Shape;11202;p50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3" name="Google Shape;11203;p50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4" name="Google Shape;11204;p50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5" name="Google Shape;11205;p50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6" name="Google Shape;11206;p50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7" name="Google Shape;11207;p50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8" name="Google Shape;11208;p50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9" name="Google Shape;11209;p50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0" name="Google Shape;11210;p50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1" name="Google Shape;11211;p50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2" name="Google Shape;11212;p50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3" name="Google Shape;11213;p50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4" name="Google Shape;11214;p50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5" name="Google Shape;11215;p50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6" name="Google Shape;11216;p50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7" name="Google Shape;11217;p50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8" name="Google Shape;11218;p50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9" name="Google Shape;11219;p50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0" name="Google Shape;11220;p50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1" name="Google Shape;11221;p50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2" name="Google Shape;11222;p50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3" name="Google Shape;11223;p50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4" name="Google Shape;11224;p50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5" name="Google Shape;11225;p50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6" name="Google Shape;11226;p50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7" name="Google Shape;11227;p50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8" name="Google Shape;11228;p50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9" name="Google Shape;11229;p50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0" name="Google Shape;11230;p50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1" name="Google Shape;11231;p50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2" name="Google Shape;11232;p50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3" name="Google Shape;11233;p50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4" name="Google Shape;11234;p50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5" name="Google Shape;11235;p50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6" name="Google Shape;11236;p50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7" name="Google Shape;11237;p50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8" name="Google Shape;11238;p50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9" name="Google Shape;11239;p50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0" name="Google Shape;11240;p50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1" name="Google Shape;11241;p50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2" name="Google Shape;11242;p50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3" name="Google Shape;11243;p50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1244" name="Google Shape;11244;p50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3020450" y="2798050"/>
            <a:ext cx="1206000" cy="1206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245" name="Google Shape;11245;p50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flipH="1">
            <a:off x="4917550" y="2798050"/>
            <a:ext cx="1206000" cy="1206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249" name="Shape 11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50" name="Google Shape;11250;p5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172363" y="988225"/>
            <a:ext cx="6799275" cy="3848701"/>
          </a:xfrm>
          <a:prstGeom prst="rect">
            <a:avLst/>
          </a:prstGeom>
          <a:noFill/>
          <a:ln cap="flat" cmpd="sng" w="2857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pic>
      <p:sp>
        <p:nvSpPr>
          <p:cNvPr id="11251" name="Google Shape;11251;p51"/>
          <p:cNvSpPr txBox="1"/>
          <p:nvPr>
            <p:ph idx="4294967295" type="title"/>
          </p:nvPr>
        </p:nvSpPr>
        <p:spPr>
          <a:xfrm>
            <a:off x="430275" y="364525"/>
            <a:ext cx="5987400" cy="62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UDP Payload I</a:t>
            </a:r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255" name="Shape 11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6" name="Google Shape;11256;p52"/>
          <p:cNvSpPr txBox="1"/>
          <p:nvPr>
            <p:ph idx="4294967295" type="title"/>
          </p:nvPr>
        </p:nvSpPr>
        <p:spPr>
          <a:xfrm>
            <a:off x="430275" y="364525"/>
            <a:ext cx="5987400" cy="62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UDP Payload II</a:t>
            </a:r>
            <a:endParaRPr/>
          </a:p>
        </p:txBody>
      </p:sp>
      <p:pic>
        <p:nvPicPr>
          <p:cNvPr id="11257" name="Google Shape;11257;p5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172375" y="995050"/>
            <a:ext cx="6799250" cy="3835076"/>
          </a:xfrm>
          <a:prstGeom prst="rect">
            <a:avLst/>
          </a:prstGeom>
          <a:noFill/>
          <a:ln cap="flat" cmpd="sng" w="2857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261" name="Shape 1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2" name="Google Shape;11262;p53"/>
          <p:cNvSpPr txBox="1"/>
          <p:nvPr>
            <p:ph type="title"/>
          </p:nvPr>
        </p:nvSpPr>
        <p:spPr>
          <a:xfrm>
            <a:off x="1812600" y="1266825"/>
            <a:ext cx="5851200" cy="2600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Encrypted? </a:t>
            </a:r>
            <a:r>
              <a:rPr lang="en" sz="4000"/>
              <a:t>Inconclusive</a:t>
            </a:r>
            <a:endParaRPr sz="4000"/>
          </a:p>
        </p:txBody>
      </p:sp>
      <p:grpSp>
        <p:nvGrpSpPr>
          <p:cNvPr id="11263" name="Google Shape;11263;p53"/>
          <p:cNvGrpSpPr/>
          <p:nvPr/>
        </p:nvGrpSpPr>
        <p:grpSpPr>
          <a:xfrm>
            <a:off x="447163" y="1372203"/>
            <a:ext cx="1443946" cy="721968"/>
            <a:chOff x="311697" y="-12"/>
            <a:chExt cx="4437449" cy="2218709"/>
          </a:xfrm>
        </p:grpSpPr>
        <p:sp>
          <p:nvSpPr>
            <p:cNvPr id="11264" name="Google Shape;11264;p53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5" name="Google Shape;11265;p53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6" name="Google Shape;11266;p53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7" name="Google Shape;11267;p53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8" name="Google Shape;11268;p53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9" name="Google Shape;11269;p53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0" name="Google Shape;11270;p53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1" name="Google Shape;11271;p53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2" name="Google Shape;11272;p53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3" name="Google Shape;11273;p53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4" name="Google Shape;11274;p53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5" name="Google Shape;11275;p53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6" name="Google Shape;11276;p53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7" name="Google Shape;11277;p53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8" name="Google Shape;11278;p53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9" name="Google Shape;11279;p53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0" name="Google Shape;11280;p53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1" name="Google Shape;11281;p53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2" name="Google Shape;11282;p53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3" name="Google Shape;11283;p53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4" name="Google Shape;11284;p53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5" name="Google Shape;11285;p53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6" name="Google Shape;11286;p53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7" name="Google Shape;11287;p53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8" name="Google Shape;11288;p53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9" name="Google Shape;11289;p53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0" name="Google Shape;11290;p53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1" name="Google Shape;11291;p53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2" name="Google Shape;11292;p53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3" name="Google Shape;11293;p53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4" name="Google Shape;11294;p53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5" name="Google Shape;11295;p53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6" name="Google Shape;11296;p53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7" name="Google Shape;11297;p53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8" name="Google Shape;11298;p53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9" name="Google Shape;11299;p53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0" name="Google Shape;11300;p53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1" name="Google Shape;11301;p53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2" name="Google Shape;11302;p53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3" name="Google Shape;11303;p53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4" name="Google Shape;11304;p53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5" name="Google Shape;11305;p53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6" name="Google Shape;11306;p53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7" name="Google Shape;11307;p53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8" name="Google Shape;11308;p53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9" name="Google Shape;11309;p53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0" name="Google Shape;11310;p53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1" name="Google Shape;11311;p53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2" name="Google Shape;11312;p53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3" name="Google Shape;11313;p53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4" name="Google Shape;11314;p53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5" name="Google Shape;11315;p53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6" name="Google Shape;11316;p53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7" name="Google Shape;11317;p53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8" name="Google Shape;11318;p53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9" name="Google Shape;11319;p53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0" name="Google Shape;11320;p53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1" name="Google Shape;11321;p53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2" name="Google Shape;11322;p53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3" name="Google Shape;11323;p53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4" name="Google Shape;11324;p53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5" name="Google Shape;11325;p53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6" name="Google Shape;11326;p53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7" name="Google Shape;11327;p53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8" name="Google Shape;11328;p53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9" name="Google Shape;11329;p53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0" name="Google Shape;11330;p53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1" name="Google Shape;11331;p53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2" name="Google Shape;11332;p53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3" name="Google Shape;11333;p53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4" name="Google Shape;11334;p53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5" name="Google Shape;11335;p53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6" name="Google Shape;11336;p53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7" name="Google Shape;11337;p53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8" name="Google Shape;11338;p53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9" name="Google Shape;11339;p53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0" name="Google Shape;11340;p53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1" name="Google Shape;11341;p53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2" name="Google Shape;11342;p53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3" name="Google Shape;11343;p53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4" name="Google Shape;11344;p53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5" name="Google Shape;11345;p53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6" name="Google Shape;11346;p53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7" name="Google Shape;11347;p53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8" name="Google Shape;11348;p53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9" name="Google Shape;11349;p53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0" name="Google Shape;11350;p53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1" name="Google Shape;11351;p53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2" name="Google Shape;11352;p53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3" name="Google Shape;11353;p53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4" name="Google Shape;11354;p53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5" name="Google Shape;11355;p53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6" name="Google Shape;11356;p53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7" name="Google Shape;11357;p53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8" name="Google Shape;11358;p53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9" name="Google Shape;11359;p53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0" name="Google Shape;11360;p53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1" name="Google Shape;11361;p53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2" name="Google Shape;11362;p53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3" name="Google Shape;11363;p53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4" name="Google Shape;11364;p53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5" name="Google Shape;11365;p53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6" name="Google Shape;11366;p53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7" name="Google Shape;11367;p53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8" name="Google Shape;11368;p53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9" name="Google Shape;11369;p53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0" name="Google Shape;11370;p53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1" name="Google Shape;11371;p53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2" name="Google Shape;11372;p53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3" name="Google Shape;11373;p53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4" name="Google Shape;11374;p53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5" name="Google Shape;11375;p53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6" name="Google Shape;11376;p53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7" name="Google Shape;11377;p53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8" name="Google Shape;11378;p53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9" name="Google Shape;11379;p53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0" name="Google Shape;11380;p53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1" name="Google Shape;11381;p53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2" name="Google Shape;11382;p53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3" name="Google Shape;11383;p53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4" name="Google Shape;11384;p53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5" name="Google Shape;11385;p53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6" name="Google Shape;11386;p53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7" name="Google Shape;11387;p53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8" name="Google Shape;11388;p53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9" name="Google Shape;11389;p53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0" name="Google Shape;11390;p53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1" name="Google Shape;11391;p53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2" name="Google Shape;11392;p53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3" name="Google Shape;11393;p53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4" name="Google Shape;11394;p53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5" name="Google Shape;11395;p53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6" name="Google Shape;11396;p53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7" name="Google Shape;11397;p53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8" name="Google Shape;11398;p53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9" name="Google Shape;11399;p53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0" name="Google Shape;11400;p53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1" name="Google Shape;11401;p53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2" name="Google Shape;11402;p53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3" name="Google Shape;11403;p53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4" name="Google Shape;11404;p53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5" name="Google Shape;11405;p53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6" name="Google Shape;11406;p53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7" name="Google Shape;11407;p53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8" name="Google Shape;11408;p53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9" name="Google Shape;11409;p53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0" name="Google Shape;11410;p53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1" name="Google Shape;11411;p53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2" name="Google Shape;11412;p53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3" name="Google Shape;11413;p53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4" name="Google Shape;11414;p53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5" name="Google Shape;11415;p53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6" name="Google Shape;11416;p53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7" name="Google Shape;11417;p53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8" name="Google Shape;11418;p53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9" name="Google Shape;11419;p53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0" name="Google Shape;11420;p53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1" name="Google Shape;11421;p53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2" name="Google Shape;11422;p53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3" name="Google Shape;11423;p53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4" name="Google Shape;11424;p53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5" name="Google Shape;11425;p53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6" name="Google Shape;11426;p53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7" name="Google Shape;11427;p53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8" name="Google Shape;11428;p53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9" name="Google Shape;11429;p53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0" name="Google Shape;11430;p53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1" name="Google Shape;11431;p53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2" name="Google Shape;11432;p53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3" name="Google Shape;11433;p53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4" name="Google Shape;11434;p53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5" name="Google Shape;11435;p53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6" name="Google Shape;11436;p53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7" name="Google Shape;11437;p53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8" name="Google Shape;11438;p53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9" name="Google Shape;11439;p53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0" name="Google Shape;11440;p53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1" name="Google Shape;11441;p53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2" name="Google Shape;11442;p53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3" name="Google Shape;11443;p53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4" name="Google Shape;11444;p53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5" name="Google Shape;11445;p53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6" name="Google Shape;11446;p53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7" name="Google Shape;11447;p53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8" name="Google Shape;11448;p53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9" name="Google Shape;11449;p53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0" name="Google Shape;11450;p53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1" name="Google Shape;11451;p53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2" name="Google Shape;11452;p53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3" name="Google Shape;11453;p53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4" name="Google Shape;11454;p53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5" name="Google Shape;11455;p53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6" name="Google Shape;11456;p53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7" name="Google Shape;11457;p53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8" name="Google Shape;11458;p53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9" name="Google Shape;11459;p53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0" name="Google Shape;11460;p53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1" name="Google Shape;11461;p53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2" name="Google Shape;11462;p53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3" name="Google Shape;11463;p53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4" name="Google Shape;11464;p53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5" name="Google Shape;11465;p53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6" name="Google Shape;11466;p53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7" name="Google Shape;11467;p53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8" name="Google Shape;11468;p53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9" name="Google Shape;11469;p53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0" name="Google Shape;11470;p53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1" name="Google Shape;11471;p53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2" name="Google Shape;11472;p53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3" name="Google Shape;11473;p53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4" name="Google Shape;11474;p53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5" name="Google Shape;11475;p53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6" name="Google Shape;11476;p53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7" name="Google Shape;11477;p53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8" name="Google Shape;11478;p53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9" name="Google Shape;11479;p53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0" name="Google Shape;11480;p53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1" name="Google Shape;11481;p53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2" name="Google Shape;11482;p53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3" name="Google Shape;11483;p53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4" name="Google Shape;11484;p53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5" name="Google Shape;11485;p53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6" name="Google Shape;11486;p53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7" name="Google Shape;11487;p53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8" name="Google Shape;11488;p53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9" name="Google Shape;11489;p53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0" name="Google Shape;11490;p53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1" name="Google Shape;11491;p53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2" name="Google Shape;11492;p53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3" name="Google Shape;11493;p53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4" name="Google Shape;11494;p53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5" name="Google Shape;11495;p53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6" name="Google Shape;11496;p53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7" name="Google Shape;11497;p53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8" name="Google Shape;11498;p53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9" name="Google Shape;11499;p53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0" name="Google Shape;11500;p53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1" name="Google Shape;11501;p53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2" name="Google Shape;11502;p53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3" name="Google Shape;11503;p53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4" name="Google Shape;11504;p53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5" name="Google Shape;11505;p53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6" name="Google Shape;11506;p53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7" name="Google Shape;11507;p53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8" name="Google Shape;11508;p53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9" name="Google Shape;11509;p53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0" name="Google Shape;11510;p53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1" name="Google Shape;11511;p53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2" name="Google Shape;11512;p53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3" name="Google Shape;11513;p53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4" name="Google Shape;11514;p53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5" name="Google Shape;11515;p53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6" name="Google Shape;11516;p53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7" name="Google Shape;11517;p53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8" name="Google Shape;11518;p53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9" name="Google Shape;11519;p53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0" name="Google Shape;11520;p53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1" name="Google Shape;11521;p53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2" name="Google Shape;11522;p53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3" name="Google Shape;11523;p53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4" name="Google Shape;11524;p53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5" name="Google Shape;11525;p53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6" name="Google Shape;11526;p53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7" name="Google Shape;11527;p53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8" name="Google Shape;11528;p53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9" name="Google Shape;11529;p53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0" name="Google Shape;11530;p53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1" name="Google Shape;11531;p53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2" name="Google Shape;11532;p53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3" name="Google Shape;11533;p53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4" name="Google Shape;11534;p53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5" name="Google Shape;11535;p53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6" name="Google Shape;11536;p53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7" name="Google Shape;11537;p53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8" name="Google Shape;11538;p53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9" name="Google Shape;11539;p53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0" name="Google Shape;11540;p53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1" name="Google Shape;11541;p53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2" name="Google Shape;11542;p53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3" name="Google Shape;11543;p53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4" name="Google Shape;11544;p53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5" name="Google Shape;11545;p53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6" name="Google Shape;11546;p53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7" name="Google Shape;11547;p53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8" name="Google Shape;11548;p53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9" name="Google Shape;11549;p53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0" name="Google Shape;11550;p53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1" name="Google Shape;11551;p53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2" name="Google Shape;11552;p53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3" name="Google Shape;11553;p53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4" name="Google Shape;11554;p53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5" name="Google Shape;11555;p53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6" name="Google Shape;11556;p53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7" name="Google Shape;11557;p53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8" name="Google Shape;11558;p53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9" name="Google Shape;11559;p53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0" name="Google Shape;11560;p53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1" name="Google Shape;11561;p53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2" name="Google Shape;11562;p53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3" name="Google Shape;11563;p53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4" name="Google Shape;11564;p53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5" name="Google Shape;11565;p53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6" name="Google Shape;11566;p53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7" name="Google Shape;11567;p53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8" name="Google Shape;11568;p53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9" name="Google Shape;11569;p53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0" name="Google Shape;11570;p53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1" name="Google Shape;11571;p53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2" name="Google Shape;11572;p53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3" name="Google Shape;11573;p53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4" name="Google Shape;11574;p53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5" name="Google Shape;11575;p53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6" name="Google Shape;11576;p53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7" name="Google Shape;11577;p53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8" name="Google Shape;11578;p53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9" name="Google Shape;11579;p53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0" name="Google Shape;11580;p53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1" name="Google Shape;11581;p53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2" name="Google Shape;11582;p53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3" name="Google Shape;11583;p53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4" name="Google Shape;11584;p53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5" name="Google Shape;11585;p53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6" name="Google Shape;11586;p53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7" name="Google Shape;11587;p53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8" name="Google Shape;11588;p53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9" name="Google Shape;11589;p53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0" name="Google Shape;11590;p53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1" name="Google Shape;11591;p53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2" name="Google Shape;11592;p53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596" name="Shape 11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97" name="Google Shape;11597;p54"/>
          <p:cNvGrpSpPr/>
          <p:nvPr/>
        </p:nvGrpSpPr>
        <p:grpSpPr>
          <a:xfrm>
            <a:off x="8029241" y="154008"/>
            <a:ext cx="264001" cy="226285"/>
            <a:chOff x="753950" y="238125"/>
            <a:chExt cx="6111125" cy="5238075"/>
          </a:xfrm>
        </p:grpSpPr>
        <p:sp>
          <p:nvSpPr>
            <p:cNvPr id="11598" name="Google Shape;11598;p54"/>
            <p:cNvSpPr/>
            <p:nvPr/>
          </p:nvSpPr>
          <p:spPr>
            <a:xfrm>
              <a:off x="1627000" y="238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0"/>
                  </a:moveTo>
                  <a:lnTo>
                    <a:pt x="0" y="34922"/>
                  </a:lnTo>
                  <a:lnTo>
                    <a:pt x="34922" y="34922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9" name="Google Shape;11599;p54"/>
            <p:cNvSpPr/>
            <p:nvPr/>
          </p:nvSpPr>
          <p:spPr>
            <a:xfrm>
              <a:off x="2500050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19" y="34922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0" name="Google Shape;11600;p54"/>
            <p:cNvSpPr/>
            <p:nvPr/>
          </p:nvSpPr>
          <p:spPr>
            <a:xfrm>
              <a:off x="4246075" y="238125"/>
              <a:ext cx="872975" cy="873075"/>
            </a:xfrm>
            <a:custGeom>
              <a:rect b="b" l="l" r="r" t="t"/>
              <a:pathLst>
                <a:path extrusionOk="0" h="34923" w="34919">
                  <a:moveTo>
                    <a:pt x="0" y="0"/>
                  </a:moveTo>
                  <a:lnTo>
                    <a:pt x="0" y="34922"/>
                  </a:lnTo>
                  <a:lnTo>
                    <a:pt x="34918" y="34922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1" name="Google Shape;11601;p54"/>
            <p:cNvSpPr/>
            <p:nvPr/>
          </p:nvSpPr>
          <p:spPr>
            <a:xfrm>
              <a:off x="5119025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20" y="34922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2" name="Google Shape;11602;p54"/>
            <p:cNvSpPr/>
            <p:nvPr/>
          </p:nvSpPr>
          <p:spPr>
            <a:xfrm>
              <a:off x="75395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3" name="Google Shape;11603;p54"/>
            <p:cNvSpPr/>
            <p:nvPr/>
          </p:nvSpPr>
          <p:spPr>
            <a:xfrm>
              <a:off x="1627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rgbClr val="FFF2CC"/>
            </a:solidFill>
            <a:ln cap="flat" cmpd="sng" w="9525">
              <a:solidFill>
                <a:srgbClr val="FFF2C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4" name="Google Shape;11604;p54"/>
            <p:cNvSpPr/>
            <p:nvPr/>
          </p:nvSpPr>
          <p:spPr>
            <a:xfrm>
              <a:off x="2500050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19" y="34917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5" name="Google Shape;11605;p54"/>
            <p:cNvSpPr/>
            <p:nvPr/>
          </p:nvSpPr>
          <p:spPr>
            <a:xfrm>
              <a:off x="3372944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6" name="Google Shape;11606;p54"/>
            <p:cNvSpPr/>
            <p:nvPr/>
          </p:nvSpPr>
          <p:spPr>
            <a:xfrm>
              <a:off x="4245994" y="1111175"/>
              <a:ext cx="872975" cy="872925"/>
            </a:xfrm>
            <a:custGeom>
              <a:rect b="b" l="l" r="r" t="t"/>
              <a:pathLst>
                <a:path extrusionOk="0" h="34917" w="34919">
                  <a:moveTo>
                    <a:pt x="0" y="0"/>
                  </a:moveTo>
                  <a:lnTo>
                    <a:pt x="0" y="34917"/>
                  </a:lnTo>
                  <a:lnTo>
                    <a:pt x="34918" y="34917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7" name="Google Shape;11607;p54"/>
            <p:cNvSpPr/>
            <p:nvPr/>
          </p:nvSpPr>
          <p:spPr>
            <a:xfrm>
              <a:off x="5119025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20" y="34917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8" name="Google Shape;11608;p54"/>
            <p:cNvSpPr/>
            <p:nvPr/>
          </p:nvSpPr>
          <p:spPr>
            <a:xfrm>
              <a:off x="5992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1" y="0"/>
                  </a:moveTo>
                  <a:lnTo>
                    <a:pt x="1" y="34917"/>
                  </a:lnTo>
                  <a:lnTo>
                    <a:pt x="34923" y="34917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9" name="Google Shape;11609;p54"/>
            <p:cNvSpPr/>
            <p:nvPr/>
          </p:nvSpPr>
          <p:spPr>
            <a:xfrm>
              <a:off x="75395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0" name="Google Shape;11610;p54"/>
            <p:cNvSpPr/>
            <p:nvPr/>
          </p:nvSpPr>
          <p:spPr>
            <a:xfrm>
              <a:off x="1627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1" name="Google Shape;11611;p54"/>
            <p:cNvSpPr/>
            <p:nvPr/>
          </p:nvSpPr>
          <p:spPr>
            <a:xfrm>
              <a:off x="2500050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19" y="34921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2" name="Google Shape;11612;p54"/>
            <p:cNvSpPr/>
            <p:nvPr/>
          </p:nvSpPr>
          <p:spPr>
            <a:xfrm>
              <a:off x="3372944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3" name="Google Shape;11613;p54"/>
            <p:cNvSpPr/>
            <p:nvPr/>
          </p:nvSpPr>
          <p:spPr>
            <a:xfrm>
              <a:off x="4245994" y="1984125"/>
              <a:ext cx="872975" cy="873025"/>
            </a:xfrm>
            <a:custGeom>
              <a:rect b="b" l="l" r="r" t="t"/>
              <a:pathLst>
                <a:path extrusionOk="0" h="34921" w="34919">
                  <a:moveTo>
                    <a:pt x="0" y="0"/>
                  </a:moveTo>
                  <a:lnTo>
                    <a:pt x="0" y="34921"/>
                  </a:lnTo>
                  <a:lnTo>
                    <a:pt x="34918" y="34921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4" name="Google Shape;11614;p54"/>
            <p:cNvSpPr/>
            <p:nvPr/>
          </p:nvSpPr>
          <p:spPr>
            <a:xfrm>
              <a:off x="5119025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20" y="34921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5" name="Google Shape;11615;p54"/>
            <p:cNvSpPr/>
            <p:nvPr/>
          </p:nvSpPr>
          <p:spPr>
            <a:xfrm>
              <a:off x="5992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1" y="0"/>
                  </a:moveTo>
                  <a:lnTo>
                    <a:pt x="1" y="34921"/>
                  </a:lnTo>
                  <a:lnTo>
                    <a:pt x="34923" y="34921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6" name="Google Shape;11616;p54"/>
            <p:cNvSpPr/>
            <p:nvPr/>
          </p:nvSpPr>
          <p:spPr>
            <a:xfrm>
              <a:off x="1627000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7" name="Google Shape;11617;p54"/>
            <p:cNvSpPr/>
            <p:nvPr/>
          </p:nvSpPr>
          <p:spPr>
            <a:xfrm>
              <a:off x="2499969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19" y="34924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8" name="Google Shape;11618;p54"/>
            <p:cNvSpPr/>
            <p:nvPr/>
          </p:nvSpPr>
          <p:spPr>
            <a:xfrm>
              <a:off x="3372944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9" name="Google Shape;11619;p54"/>
            <p:cNvSpPr/>
            <p:nvPr/>
          </p:nvSpPr>
          <p:spPr>
            <a:xfrm>
              <a:off x="4246075" y="2857125"/>
              <a:ext cx="872975" cy="873125"/>
            </a:xfrm>
            <a:custGeom>
              <a:rect b="b" l="l" r="r" t="t"/>
              <a:pathLst>
                <a:path extrusionOk="0" h="34925" w="34919">
                  <a:moveTo>
                    <a:pt x="0" y="1"/>
                  </a:moveTo>
                  <a:lnTo>
                    <a:pt x="0" y="34924"/>
                  </a:lnTo>
                  <a:lnTo>
                    <a:pt x="34918" y="34924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0" name="Google Shape;11620;p54"/>
            <p:cNvSpPr/>
            <p:nvPr/>
          </p:nvSpPr>
          <p:spPr>
            <a:xfrm>
              <a:off x="5119025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20" y="34924"/>
                  </a:lnTo>
                  <a:lnTo>
                    <a:pt x="34920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1" name="Google Shape;11621;p54"/>
            <p:cNvSpPr/>
            <p:nvPr/>
          </p:nvSpPr>
          <p:spPr>
            <a:xfrm>
              <a:off x="2500050" y="3730175"/>
              <a:ext cx="873000" cy="872975"/>
            </a:xfrm>
            <a:custGeom>
              <a:rect b="b" l="l" r="r" t="t"/>
              <a:pathLst>
                <a:path extrusionOk="0" h="34919" w="34920">
                  <a:moveTo>
                    <a:pt x="0" y="1"/>
                  </a:moveTo>
                  <a:lnTo>
                    <a:pt x="0" y="34919"/>
                  </a:lnTo>
                  <a:lnTo>
                    <a:pt x="34919" y="34919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2" name="Google Shape;11622;p54"/>
            <p:cNvSpPr/>
            <p:nvPr/>
          </p:nvSpPr>
          <p:spPr>
            <a:xfrm>
              <a:off x="3373025" y="3730175"/>
              <a:ext cx="873075" cy="872975"/>
            </a:xfrm>
            <a:custGeom>
              <a:rect b="b" l="l" r="r" t="t"/>
              <a:pathLst>
                <a:path extrusionOk="0" h="34919" w="34923">
                  <a:moveTo>
                    <a:pt x="0" y="1"/>
                  </a:moveTo>
                  <a:lnTo>
                    <a:pt x="0" y="34919"/>
                  </a:lnTo>
                  <a:lnTo>
                    <a:pt x="34922" y="34919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3" name="Google Shape;11623;p54"/>
            <p:cNvSpPr/>
            <p:nvPr/>
          </p:nvSpPr>
          <p:spPr>
            <a:xfrm>
              <a:off x="4246075" y="3730175"/>
              <a:ext cx="872975" cy="872975"/>
            </a:xfrm>
            <a:custGeom>
              <a:rect b="b" l="l" r="r" t="t"/>
              <a:pathLst>
                <a:path extrusionOk="0" h="34919" w="34919">
                  <a:moveTo>
                    <a:pt x="0" y="1"/>
                  </a:moveTo>
                  <a:lnTo>
                    <a:pt x="0" y="34919"/>
                  </a:lnTo>
                  <a:lnTo>
                    <a:pt x="34918" y="34919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4" name="Google Shape;11624;p54"/>
            <p:cNvSpPr/>
            <p:nvPr/>
          </p:nvSpPr>
          <p:spPr>
            <a:xfrm>
              <a:off x="3373025" y="4603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1"/>
                  </a:moveTo>
                  <a:lnTo>
                    <a:pt x="0" y="34923"/>
                  </a:lnTo>
                  <a:lnTo>
                    <a:pt x="34922" y="34923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25" name="Google Shape;11625;p54"/>
          <p:cNvGrpSpPr/>
          <p:nvPr/>
        </p:nvGrpSpPr>
        <p:grpSpPr>
          <a:xfrm>
            <a:off x="8365321" y="154008"/>
            <a:ext cx="264001" cy="226285"/>
            <a:chOff x="753950" y="238125"/>
            <a:chExt cx="6111125" cy="5238075"/>
          </a:xfrm>
        </p:grpSpPr>
        <p:sp>
          <p:nvSpPr>
            <p:cNvPr id="11626" name="Google Shape;11626;p54"/>
            <p:cNvSpPr/>
            <p:nvPr/>
          </p:nvSpPr>
          <p:spPr>
            <a:xfrm>
              <a:off x="1627000" y="238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0"/>
                  </a:moveTo>
                  <a:lnTo>
                    <a:pt x="0" y="34922"/>
                  </a:lnTo>
                  <a:lnTo>
                    <a:pt x="34922" y="34922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7" name="Google Shape;11627;p54"/>
            <p:cNvSpPr/>
            <p:nvPr/>
          </p:nvSpPr>
          <p:spPr>
            <a:xfrm>
              <a:off x="2500050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19" y="34922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8" name="Google Shape;11628;p54"/>
            <p:cNvSpPr/>
            <p:nvPr/>
          </p:nvSpPr>
          <p:spPr>
            <a:xfrm>
              <a:off x="4246075" y="238125"/>
              <a:ext cx="872975" cy="873075"/>
            </a:xfrm>
            <a:custGeom>
              <a:rect b="b" l="l" r="r" t="t"/>
              <a:pathLst>
                <a:path extrusionOk="0" h="34923" w="34919">
                  <a:moveTo>
                    <a:pt x="0" y="0"/>
                  </a:moveTo>
                  <a:lnTo>
                    <a:pt x="0" y="34922"/>
                  </a:lnTo>
                  <a:lnTo>
                    <a:pt x="34918" y="34922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9" name="Google Shape;11629;p54"/>
            <p:cNvSpPr/>
            <p:nvPr/>
          </p:nvSpPr>
          <p:spPr>
            <a:xfrm>
              <a:off x="5119025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20" y="34922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0" name="Google Shape;11630;p54"/>
            <p:cNvSpPr/>
            <p:nvPr/>
          </p:nvSpPr>
          <p:spPr>
            <a:xfrm>
              <a:off x="75395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1" name="Google Shape;11631;p54"/>
            <p:cNvSpPr/>
            <p:nvPr/>
          </p:nvSpPr>
          <p:spPr>
            <a:xfrm>
              <a:off x="1627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rgbClr val="FFF2CC"/>
            </a:solidFill>
            <a:ln cap="flat" cmpd="sng" w="9525">
              <a:solidFill>
                <a:srgbClr val="FFF2C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2" name="Google Shape;11632;p54"/>
            <p:cNvSpPr/>
            <p:nvPr/>
          </p:nvSpPr>
          <p:spPr>
            <a:xfrm>
              <a:off x="2500050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19" y="34917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3" name="Google Shape;11633;p54"/>
            <p:cNvSpPr/>
            <p:nvPr/>
          </p:nvSpPr>
          <p:spPr>
            <a:xfrm>
              <a:off x="3372944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4" name="Google Shape;11634;p54"/>
            <p:cNvSpPr/>
            <p:nvPr/>
          </p:nvSpPr>
          <p:spPr>
            <a:xfrm>
              <a:off x="4245994" y="1111175"/>
              <a:ext cx="872975" cy="872925"/>
            </a:xfrm>
            <a:custGeom>
              <a:rect b="b" l="l" r="r" t="t"/>
              <a:pathLst>
                <a:path extrusionOk="0" h="34917" w="34919">
                  <a:moveTo>
                    <a:pt x="0" y="0"/>
                  </a:moveTo>
                  <a:lnTo>
                    <a:pt x="0" y="34917"/>
                  </a:lnTo>
                  <a:lnTo>
                    <a:pt x="34918" y="34917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5" name="Google Shape;11635;p54"/>
            <p:cNvSpPr/>
            <p:nvPr/>
          </p:nvSpPr>
          <p:spPr>
            <a:xfrm>
              <a:off x="5119025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20" y="34917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6" name="Google Shape;11636;p54"/>
            <p:cNvSpPr/>
            <p:nvPr/>
          </p:nvSpPr>
          <p:spPr>
            <a:xfrm>
              <a:off x="5992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1" y="0"/>
                  </a:moveTo>
                  <a:lnTo>
                    <a:pt x="1" y="34917"/>
                  </a:lnTo>
                  <a:lnTo>
                    <a:pt x="34923" y="34917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7" name="Google Shape;11637;p54"/>
            <p:cNvSpPr/>
            <p:nvPr/>
          </p:nvSpPr>
          <p:spPr>
            <a:xfrm>
              <a:off x="75395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8" name="Google Shape;11638;p54"/>
            <p:cNvSpPr/>
            <p:nvPr/>
          </p:nvSpPr>
          <p:spPr>
            <a:xfrm>
              <a:off x="1627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9" name="Google Shape;11639;p54"/>
            <p:cNvSpPr/>
            <p:nvPr/>
          </p:nvSpPr>
          <p:spPr>
            <a:xfrm>
              <a:off x="2500050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19" y="34921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0" name="Google Shape;11640;p54"/>
            <p:cNvSpPr/>
            <p:nvPr/>
          </p:nvSpPr>
          <p:spPr>
            <a:xfrm>
              <a:off x="3372944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1" name="Google Shape;11641;p54"/>
            <p:cNvSpPr/>
            <p:nvPr/>
          </p:nvSpPr>
          <p:spPr>
            <a:xfrm>
              <a:off x="4245994" y="1984125"/>
              <a:ext cx="872975" cy="873025"/>
            </a:xfrm>
            <a:custGeom>
              <a:rect b="b" l="l" r="r" t="t"/>
              <a:pathLst>
                <a:path extrusionOk="0" h="34921" w="34919">
                  <a:moveTo>
                    <a:pt x="0" y="0"/>
                  </a:moveTo>
                  <a:lnTo>
                    <a:pt x="0" y="34921"/>
                  </a:lnTo>
                  <a:lnTo>
                    <a:pt x="34918" y="34921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2" name="Google Shape;11642;p54"/>
            <p:cNvSpPr/>
            <p:nvPr/>
          </p:nvSpPr>
          <p:spPr>
            <a:xfrm>
              <a:off x="5119025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20" y="34921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3" name="Google Shape;11643;p54"/>
            <p:cNvSpPr/>
            <p:nvPr/>
          </p:nvSpPr>
          <p:spPr>
            <a:xfrm>
              <a:off x="5992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1" y="0"/>
                  </a:moveTo>
                  <a:lnTo>
                    <a:pt x="1" y="34921"/>
                  </a:lnTo>
                  <a:lnTo>
                    <a:pt x="34923" y="34921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4" name="Google Shape;11644;p54"/>
            <p:cNvSpPr/>
            <p:nvPr/>
          </p:nvSpPr>
          <p:spPr>
            <a:xfrm>
              <a:off x="1627000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5" name="Google Shape;11645;p54"/>
            <p:cNvSpPr/>
            <p:nvPr/>
          </p:nvSpPr>
          <p:spPr>
            <a:xfrm>
              <a:off x="2499969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19" y="34924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6" name="Google Shape;11646;p54"/>
            <p:cNvSpPr/>
            <p:nvPr/>
          </p:nvSpPr>
          <p:spPr>
            <a:xfrm>
              <a:off x="3372944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7" name="Google Shape;11647;p54"/>
            <p:cNvSpPr/>
            <p:nvPr/>
          </p:nvSpPr>
          <p:spPr>
            <a:xfrm>
              <a:off x="4246075" y="2857125"/>
              <a:ext cx="872975" cy="873125"/>
            </a:xfrm>
            <a:custGeom>
              <a:rect b="b" l="l" r="r" t="t"/>
              <a:pathLst>
                <a:path extrusionOk="0" h="34925" w="34919">
                  <a:moveTo>
                    <a:pt x="0" y="1"/>
                  </a:moveTo>
                  <a:lnTo>
                    <a:pt x="0" y="34924"/>
                  </a:lnTo>
                  <a:lnTo>
                    <a:pt x="34918" y="34924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8" name="Google Shape;11648;p54"/>
            <p:cNvSpPr/>
            <p:nvPr/>
          </p:nvSpPr>
          <p:spPr>
            <a:xfrm>
              <a:off x="5119025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20" y="34924"/>
                  </a:lnTo>
                  <a:lnTo>
                    <a:pt x="34920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9" name="Google Shape;11649;p54"/>
            <p:cNvSpPr/>
            <p:nvPr/>
          </p:nvSpPr>
          <p:spPr>
            <a:xfrm>
              <a:off x="2500050" y="3730175"/>
              <a:ext cx="873000" cy="872975"/>
            </a:xfrm>
            <a:custGeom>
              <a:rect b="b" l="l" r="r" t="t"/>
              <a:pathLst>
                <a:path extrusionOk="0" h="34919" w="34920">
                  <a:moveTo>
                    <a:pt x="0" y="1"/>
                  </a:moveTo>
                  <a:lnTo>
                    <a:pt x="0" y="34919"/>
                  </a:lnTo>
                  <a:lnTo>
                    <a:pt x="34919" y="34919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0" name="Google Shape;11650;p54"/>
            <p:cNvSpPr/>
            <p:nvPr/>
          </p:nvSpPr>
          <p:spPr>
            <a:xfrm>
              <a:off x="3373025" y="3730175"/>
              <a:ext cx="873075" cy="872975"/>
            </a:xfrm>
            <a:custGeom>
              <a:rect b="b" l="l" r="r" t="t"/>
              <a:pathLst>
                <a:path extrusionOk="0" h="34919" w="34923">
                  <a:moveTo>
                    <a:pt x="0" y="1"/>
                  </a:moveTo>
                  <a:lnTo>
                    <a:pt x="0" y="34919"/>
                  </a:lnTo>
                  <a:lnTo>
                    <a:pt x="34922" y="34919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1" name="Google Shape;11651;p54"/>
            <p:cNvSpPr/>
            <p:nvPr/>
          </p:nvSpPr>
          <p:spPr>
            <a:xfrm>
              <a:off x="4246075" y="3730175"/>
              <a:ext cx="872975" cy="872975"/>
            </a:xfrm>
            <a:custGeom>
              <a:rect b="b" l="l" r="r" t="t"/>
              <a:pathLst>
                <a:path extrusionOk="0" h="34919" w="34919">
                  <a:moveTo>
                    <a:pt x="0" y="1"/>
                  </a:moveTo>
                  <a:lnTo>
                    <a:pt x="0" y="34919"/>
                  </a:lnTo>
                  <a:lnTo>
                    <a:pt x="34918" y="34919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2" name="Google Shape;11652;p54"/>
            <p:cNvSpPr/>
            <p:nvPr/>
          </p:nvSpPr>
          <p:spPr>
            <a:xfrm>
              <a:off x="3373025" y="4603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1"/>
                  </a:moveTo>
                  <a:lnTo>
                    <a:pt x="0" y="34923"/>
                  </a:lnTo>
                  <a:lnTo>
                    <a:pt x="34922" y="34923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53" name="Google Shape;11653;p54"/>
          <p:cNvGrpSpPr/>
          <p:nvPr/>
        </p:nvGrpSpPr>
        <p:grpSpPr>
          <a:xfrm>
            <a:off x="8701401" y="154008"/>
            <a:ext cx="264001" cy="226285"/>
            <a:chOff x="753950" y="238125"/>
            <a:chExt cx="6111125" cy="5238075"/>
          </a:xfrm>
        </p:grpSpPr>
        <p:sp>
          <p:nvSpPr>
            <p:cNvPr id="11654" name="Google Shape;11654;p54"/>
            <p:cNvSpPr/>
            <p:nvPr/>
          </p:nvSpPr>
          <p:spPr>
            <a:xfrm>
              <a:off x="1627000" y="238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0"/>
                  </a:moveTo>
                  <a:lnTo>
                    <a:pt x="0" y="34922"/>
                  </a:lnTo>
                  <a:lnTo>
                    <a:pt x="34922" y="34922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5" name="Google Shape;11655;p54"/>
            <p:cNvSpPr/>
            <p:nvPr/>
          </p:nvSpPr>
          <p:spPr>
            <a:xfrm>
              <a:off x="2500050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19" y="34922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6" name="Google Shape;11656;p54"/>
            <p:cNvSpPr/>
            <p:nvPr/>
          </p:nvSpPr>
          <p:spPr>
            <a:xfrm>
              <a:off x="4246075" y="238125"/>
              <a:ext cx="872975" cy="873075"/>
            </a:xfrm>
            <a:custGeom>
              <a:rect b="b" l="l" r="r" t="t"/>
              <a:pathLst>
                <a:path extrusionOk="0" h="34923" w="34919">
                  <a:moveTo>
                    <a:pt x="0" y="0"/>
                  </a:moveTo>
                  <a:lnTo>
                    <a:pt x="0" y="34922"/>
                  </a:lnTo>
                  <a:lnTo>
                    <a:pt x="34918" y="34922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7" name="Google Shape;11657;p54"/>
            <p:cNvSpPr/>
            <p:nvPr/>
          </p:nvSpPr>
          <p:spPr>
            <a:xfrm>
              <a:off x="5119025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20" y="34922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8" name="Google Shape;11658;p54"/>
            <p:cNvSpPr/>
            <p:nvPr/>
          </p:nvSpPr>
          <p:spPr>
            <a:xfrm>
              <a:off x="75395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9" name="Google Shape;11659;p54"/>
            <p:cNvSpPr/>
            <p:nvPr/>
          </p:nvSpPr>
          <p:spPr>
            <a:xfrm>
              <a:off x="1627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rgbClr val="FFF2CC"/>
            </a:solidFill>
            <a:ln cap="flat" cmpd="sng" w="9525">
              <a:solidFill>
                <a:srgbClr val="FFF2C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0" name="Google Shape;11660;p54"/>
            <p:cNvSpPr/>
            <p:nvPr/>
          </p:nvSpPr>
          <p:spPr>
            <a:xfrm>
              <a:off x="2500050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19" y="34917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1" name="Google Shape;11661;p54"/>
            <p:cNvSpPr/>
            <p:nvPr/>
          </p:nvSpPr>
          <p:spPr>
            <a:xfrm>
              <a:off x="3372944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2" name="Google Shape;11662;p54"/>
            <p:cNvSpPr/>
            <p:nvPr/>
          </p:nvSpPr>
          <p:spPr>
            <a:xfrm>
              <a:off x="4245994" y="1111175"/>
              <a:ext cx="872975" cy="872925"/>
            </a:xfrm>
            <a:custGeom>
              <a:rect b="b" l="l" r="r" t="t"/>
              <a:pathLst>
                <a:path extrusionOk="0" h="34917" w="34919">
                  <a:moveTo>
                    <a:pt x="0" y="0"/>
                  </a:moveTo>
                  <a:lnTo>
                    <a:pt x="0" y="34917"/>
                  </a:lnTo>
                  <a:lnTo>
                    <a:pt x="34918" y="34917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3" name="Google Shape;11663;p54"/>
            <p:cNvSpPr/>
            <p:nvPr/>
          </p:nvSpPr>
          <p:spPr>
            <a:xfrm>
              <a:off x="5119025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20" y="34917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4" name="Google Shape;11664;p54"/>
            <p:cNvSpPr/>
            <p:nvPr/>
          </p:nvSpPr>
          <p:spPr>
            <a:xfrm>
              <a:off x="5992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1" y="0"/>
                  </a:moveTo>
                  <a:lnTo>
                    <a:pt x="1" y="34917"/>
                  </a:lnTo>
                  <a:lnTo>
                    <a:pt x="34923" y="34917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5" name="Google Shape;11665;p54"/>
            <p:cNvSpPr/>
            <p:nvPr/>
          </p:nvSpPr>
          <p:spPr>
            <a:xfrm>
              <a:off x="75395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6" name="Google Shape;11666;p54"/>
            <p:cNvSpPr/>
            <p:nvPr/>
          </p:nvSpPr>
          <p:spPr>
            <a:xfrm>
              <a:off x="1627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7" name="Google Shape;11667;p54"/>
            <p:cNvSpPr/>
            <p:nvPr/>
          </p:nvSpPr>
          <p:spPr>
            <a:xfrm>
              <a:off x="2500050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19" y="34921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8" name="Google Shape;11668;p54"/>
            <p:cNvSpPr/>
            <p:nvPr/>
          </p:nvSpPr>
          <p:spPr>
            <a:xfrm>
              <a:off x="3372944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9" name="Google Shape;11669;p54"/>
            <p:cNvSpPr/>
            <p:nvPr/>
          </p:nvSpPr>
          <p:spPr>
            <a:xfrm>
              <a:off x="4245994" y="1984125"/>
              <a:ext cx="872975" cy="873025"/>
            </a:xfrm>
            <a:custGeom>
              <a:rect b="b" l="l" r="r" t="t"/>
              <a:pathLst>
                <a:path extrusionOk="0" h="34921" w="34919">
                  <a:moveTo>
                    <a:pt x="0" y="0"/>
                  </a:moveTo>
                  <a:lnTo>
                    <a:pt x="0" y="34921"/>
                  </a:lnTo>
                  <a:lnTo>
                    <a:pt x="34918" y="34921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0" name="Google Shape;11670;p54"/>
            <p:cNvSpPr/>
            <p:nvPr/>
          </p:nvSpPr>
          <p:spPr>
            <a:xfrm>
              <a:off x="5119025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20" y="34921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1" name="Google Shape;11671;p54"/>
            <p:cNvSpPr/>
            <p:nvPr/>
          </p:nvSpPr>
          <p:spPr>
            <a:xfrm>
              <a:off x="5992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1" y="0"/>
                  </a:moveTo>
                  <a:lnTo>
                    <a:pt x="1" y="34921"/>
                  </a:lnTo>
                  <a:lnTo>
                    <a:pt x="34923" y="34921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2" name="Google Shape;11672;p54"/>
            <p:cNvSpPr/>
            <p:nvPr/>
          </p:nvSpPr>
          <p:spPr>
            <a:xfrm>
              <a:off x="1627000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3" name="Google Shape;11673;p54"/>
            <p:cNvSpPr/>
            <p:nvPr/>
          </p:nvSpPr>
          <p:spPr>
            <a:xfrm>
              <a:off x="2499969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19" y="34924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4" name="Google Shape;11674;p54"/>
            <p:cNvSpPr/>
            <p:nvPr/>
          </p:nvSpPr>
          <p:spPr>
            <a:xfrm>
              <a:off x="3372944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5" name="Google Shape;11675;p54"/>
            <p:cNvSpPr/>
            <p:nvPr/>
          </p:nvSpPr>
          <p:spPr>
            <a:xfrm>
              <a:off x="4246075" y="2857125"/>
              <a:ext cx="872975" cy="873125"/>
            </a:xfrm>
            <a:custGeom>
              <a:rect b="b" l="l" r="r" t="t"/>
              <a:pathLst>
                <a:path extrusionOk="0" h="34925" w="34919">
                  <a:moveTo>
                    <a:pt x="0" y="1"/>
                  </a:moveTo>
                  <a:lnTo>
                    <a:pt x="0" y="34924"/>
                  </a:lnTo>
                  <a:lnTo>
                    <a:pt x="34918" y="34924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6" name="Google Shape;11676;p54"/>
            <p:cNvSpPr/>
            <p:nvPr/>
          </p:nvSpPr>
          <p:spPr>
            <a:xfrm>
              <a:off x="5119025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20" y="34924"/>
                  </a:lnTo>
                  <a:lnTo>
                    <a:pt x="34920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7" name="Google Shape;11677;p54"/>
            <p:cNvSpPr/>
            <p:nvPr/>
          </p:nvSpPr>
          <p:spPr>
            <a:xfrm>
              <a:off x="2500050" y="3730175"/>
              <a:ext cx="873000" cy="872975"/>
            </a:xfrm>
            <a:custGeom>
              <a:rect b="b" l="l" r="r" t="t"/>
              <a:pathLst>
                <a:path extrusionOk="0" h="34919" w="34920">
                  <a:moveTo>
                    <a:pt x="0" y="1"/>
                  </a:moveTo>
                  <a:lnTo>
                    <a:pt x="0" y="34919"/>
                  </a:lnTo>
                  <a:lnTo>
                    <a:pt x="34919" y="34919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8" name="Google Shape;11678;p54"/>
            <p:cNvSpPr/>
            <p:nvPr/>
          </p:nvSpPr>
          <p:spPr>
            <a:xfrm>
              <a:off x="3373025" y="3730175"/>
              <a:ext cx="873075" cy="872975"/>
            </a:xfrm>
            <a:custGeom>
              <a:rect b="b" l="l" r="r" t="t"/>
              <a:pathLst>
                <a:path extrusionOk="0" h="34919" w="34923">
                  <a:moveTo>
                    <a:pt x="0" y="1"/>
                  </a:moveTo>
                  <a:lnTo>
                    <a:pt x="0" y="34919"/>
                  </a:lnTo>
                  <a:lnTo>
                    <a:pt x="34922" y="34919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9" name="Google Shape;11679;p54"/>
            <p:cNvSpPr/>
            <p:nvPr/>
          </p:nvSpPr>
          <p:spPr>
            <a:xfrm>
              <a:off x="4246075" y="3730175"/>
              <a:ext cx="872975" cy="872975"/>
            </a:xfrm>
            <a:custGeom>
              <a:rect b="b" l="l" r="r" t="t"/>
              <a:pathLst>
                <a:path extrusionOk="0" h="34919" w="34919">
                  <a:moveTo>
                    <a:pt x="0" y="1"/>
                  </a:moveTo>
                  <a:lnTo>
                    <a:pt x="0" y="34919"/>
                  </a:lnTo>
                  <a:lnTo>
                    <a:pt x="34918" y="34919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0" name="Google Shape;11680;p54"/>
            <p:cNvSpPr/>
            <p:nvPr/>
          </p:nvSpPr>
          <p:spPr>
            <a:xfrm>
              <a:off x="3373025" y="4603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1"/>
                  </a:moveTo>
                  <a:lnTo>
                    <a:pt x="0" y="34923"/>
                  </a:lnTo>
                  <a:lnTo>
                    <a:pt x="34922" y="34923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1681" name="Google Shape;11681;p54">
            <a:hlinkClick/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691664" y="567377"/>
            <a:ext cx="283464" cy="172844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82" name="Google Shape;11682;p54">
            <a:hlinkClick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83025" y="539500"/>
            <a:ext cx="228600" cy="228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83" name="Google Shape;11683;p54">
            <a:hlinkClick action="ppaction://hlinksldjump" r:id="rId5"/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flipH="1">
            <a:off x="8029239" y="567377"/>
            <a:ext cx="283464" cy="17284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684" name="Google Shape;11684;p54"/>
          <p:cNvGrpSpPr/>
          <p:nvPr/>
        </p:nvGrpSpPr>
        <p:grpSpPr>
          <a:xfrm flipH="1">
            <a:off x="2290559" y="465693"/>
            <a:ext cx="1019282" cy="509637"/>
            <a:chOff x="311697" y="-12"/>
            <a:chExt cx="4437449" cy="2218709"/>
          </a:xfrm>
        </p:grpSpPr>
        <p:sp>
          <p:nvSpPr>
            <p:cNvPr id="11685" name="Google Shape;11685;p54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6" name="Google Shape;11686;p54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7" name="Google Shape;11687;p54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8" name="Google Shape;11688;p54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9" name="Google Shape;11689;p54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0" name="Google Shape;11690;p54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1" name="Google Shape;11691;p54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2" name="Google Shape;11692;p54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3" name="Google Shape;11693;p54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4" name="Google Shape;11694;p54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5" name="Google Shape;11695;p54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6" name="Google Shape;11696;p54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7" name="Google Shape;11697;p54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8" name="Google Shape;11698;p54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9" name="Google Shape;11699;p54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0" name="Google Shape;11700;p54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1" name="Google Shape;11701;p54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2" name="Google Shape;11702;p54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3" name="Google Shape;11703;p54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4" name="Google Shape;11704;p54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5" name="Google Shape;11705;p54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6" name="Google Shape;11706;p54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7" name="Google Shape;11707;p54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8" name="Google Shape;11708;p54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9" name="Google Shape;11709;p54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0" name="Google Shape;11710;p54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1" name="Google Shape;11711;p54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2" name="Google Shape;11712;p54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3" name="Google Shape;11713;p54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4" name="Google Shape;11714;p54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5" name="Google Shape;11715;p54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6" name="Google Shape;11716;p54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7" name="Google Shape;11717;p54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8" name="Google Shape;11718;p54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9" name="Google Shape;11719;p54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0" name="Google Shape;11720;p54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1" name="Google Shape;11721;p54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2" name="Google Shape;11722;p54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3" name="Google Shape;11723;p54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4" name="Google Shape;11724;p54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5" name="Google Shape;11725;p54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6" name="Google Shape;11726;p54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7" name="Google Shape;11727;p54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8" name="Google Shape;11728;p54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9" name="Google Shape;11729;p54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0" name="Google Shape;11730;p54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1" name="Google Shape;11731;p54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2" name="Google Shape;11732;p54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3" name="Google Shape;11733;p54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4" name="Google Shape;11734;p54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5" name="Google Shape;11735;p54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6" name="Google Shape;11736;p54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7" name="Google Shape;11737;p54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8" name="Google Shape;11738;p54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9" name="Google Shape;11739;p54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0" name="Google Shape;11740;p54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1" name="Google Shape;11741;p54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2" name="Google Shape;11742;p54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3" name="Google Shape;11743;p54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4" name="Google Shape;11744;p54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5" name="Google Shape;11745;p54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6" name="Google Shape;11746;p54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7" name="Google Shape;11747;p54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8" name="Google Shape;11748;p54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9" name="Google Shape;11749;p54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0" name="Google Shape;11750;p54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1" name="Google Shape;11751;p54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2" name="Google Shape;11752;p54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3" name="Google Shape;11753;p54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4" name="Google Shape;11754;p54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5" name="Google Shape;11755;p54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6" name="Google Shape;11756;p54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7" name="Google Shape;11757;p54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8" name="Google Shape;11758;p54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9" name="Google Shape;11759;p54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0" name="Google Shape;11760;p54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1" name="Google Shape;11761;p54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2" name="Google Shape;11762;p54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3" name="Google Shape;11763;p54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4" name="Google Shape;11764;p54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5" name="Google Shape;11765;p54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6" name="Google Shape;11766;p54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7" name="Google Shape;11767;p54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8" name="Google Shape;11768;p54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9" name="Google Shape;11769;p54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0" name="Google Shape;11770;p54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1" name="Google Shape;11771;p54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2" name="Google Shape;11772;p54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3" name="Google Shape;11773;p54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4" name="Google Shape;11774;p54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5" name="Google Shape;11775;p54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6" name="Google Shape;11776;p54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7" name="Google Shape;11777;p54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8" name="Google Shape;11778;p54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9" name="Google Shape;11779;p54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0" name="Google Shape;11780;p54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1" name="Google Shape;11781;p54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2" name="Google Shape;11782;p54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3" name="Google Shape;11783;p54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4" name="Google Shape;11784;p54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5" name="Google Shape;11785;p54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6" name="Google Shape;11786;p54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7" name="Google Shape;11787;p54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8" name="Google Shape;11788;p54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9" name="Google Shape;11789;p54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0" name="Google Shape;11790;p54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1" name="Google Shape;11791;p54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2" name="Google Shape;11792;p54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3" name="Google Shape;11793;p54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4" name="Google Shape;11794;p54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5" name="Google Shape;11795;p54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6" name="Google Shape;11796;p54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7" name="Google Shape;11797;p54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8" name="Google Shape;11798;p54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9" name="Google Shape;11799;p54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0" name="Google Shape;11800;p54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1" name="Google Shape;11801;p54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2" name="Google Shape;11802;p54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3" name="Google Shape;11803;p54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4" name="Google Shape;11804;p54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5" name="Google Shape;11805;p54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6" name="Google Shape;11806;p54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7" name="Google Shape;11807;p54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8" name="Google Shape;11808;p54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9" name="Google Shape;11809;p54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0" name="Google Shape;11810;p54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1" name="Google Shape;11811;p54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2" name="Google Shape;11812;p54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3" name="Google Shape;11813;p54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4" name="Google Shape;11814;p54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5" name="Google Shape;11815;p54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6" name="Google Shape;11816;p54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7" name="Google Shape;11817;p54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8" name="Google Shape;11818;p54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9" name="Google Shape;11819;p54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0" name="Google Shape;11820;p54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1" name="Google Shape;11821;p54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2" name="Google Shape;11822;p54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3" name="Google Shape;11823;p54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4" name="Google Shape;11824;p54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5" name="Google Shape;11825;p54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6" name="Google Shape;11826;p54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7" name="Google Shape;11827;p54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8" name="Google Shape;11828;p54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9" name="Google Shape;11829;p54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0" name="Google Shape;11830;p54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1" name="Google Shape;11831;p54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2" name="Google Shape;11832;p54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3" name="Google Shape;11833;p54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4" name="Google Shape;11834;p54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5" name="Google Shape;11835;p54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6" name="Google Shape;11836;p54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7" name="Google Shape;11837;p54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8" name="Google Shape;11838;p54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9" name="Google Shape;11839;p54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0" name="Google Shape;11840;p54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1" name="Google Shape;11841;p54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2" name="Google Shape;11842;p54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3" name="Google Shape;11843;p54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4" name="Google Shape;11844;p54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5" name="Google Shape;11845;p54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6" name="Google Shape;11846;p54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7" name="Google Shape;11847;p54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8" name="Google Shape;11848;p54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9" name="Google Shape;11849;p54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0" name="Google Shape;11850;p54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1" name="Google Shape;11851;p54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2" name="Google Shape;11852;p54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3" name="Google Shape;11853;p54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4" name="Google Shape;11854;p54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5" name="Google Shape;11855;p54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6" name="Google Shape;11856;p54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7" name="Google Shape;11857;p54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8" name="Google Shape;11858;p54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9" name="Google Shape;11859;p54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0" name="Google Shape;11860;p54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1" name="Google Shape;11861;p54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2" name="Google Shape;11862;p54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3" name="Google Shape;11863;p54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4" name="Google Shape;11864;p54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5" name="Google Shape;11865;p54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6" name="Google Shape;11866;p54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7" name="Google Shape;11867;p54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8" name="Google Shape;11868;p54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9" name="Google Shape;11869;p54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0" name="Google Shape;11870;p54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1" name="Google Shape;11871;p54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2" name="Google Shape;11872;p54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3" name="Google Shape;11873;p54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4" name="Google Shape;11874;p54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5" name="Google Shape;11875;p54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6" name="Google Shape;11876;p54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7" name="Google Shape;11877;p54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8" name="Google Shape;11878;p54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9" name="Google Shape;11879;p54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0" name="Google Shape;11880;p54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1" name="Google Shape;11881;p54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2" name="Google Shape;11882;p54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3" name="Google Shape;11883;p54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4" name="Google Shape;11884;p54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5" name="Google Shape;11885;p54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6" name="Google Shape;11886;p54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7" name="Google Shape;11887;p54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8" name="Google Shape;11888;p54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9" name="Google Shape;11889;p54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0" name="Google Shape;11890;p54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1" name="Google Shape;11891;p54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2" name="Google Shape;11892;p54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3" name="Google Shape;11893;p54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4" name="Google Shape;11894;p54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5" name="Google Shape;11895;p54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6" name="Google Shape;11896;p54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7" name="Google Shape;11897;p54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8" name="Google Shape;11898;p54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9" name="Google Shape;11899;p54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0" name="Google Shape;11900;p54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1" name="Google Shape;11901;p54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2" name="Google Shape;11902;p54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3" name="Google Shape;11903;p54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4" name="Google Shape;11904;p54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5" name="Google Shape;11905;p54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6" name="Google Shape;11906;p54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7" name="Google Shape;11907;p54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8" name="Google Shape;11908;p54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9" name="Google Shape;11909;p54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0" name="Google Shape;11910;p54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1" name="Google Shape;11911;p54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2" name="Google Shape;11912;p54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3" name="Google Shape;11913;p54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4" name="Google Shape;11914;p54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5" name="Google Shape;11915;p54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6" name="Google Shape;11916;p54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7" name="Google Shape;11917;p54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8" name="Google Shape;11918;p54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9" name="Google Shape;11919;p54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0" name="Google Shape;11920;p54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1" name="Google Shape;11921;p54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2" name="Google Shape;11922;p54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3" name="Google Shape;11923;p54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4" name="Google Shape;11924;p54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5" name="Google Shape;11925;p54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6" name="Google Shape;11926;p54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7" name="Google Shape;11927;p54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8" name="Google Shape;11928;p54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9" name="Google Shape;11929;p54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0" name="Google Shape;11930;p54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1" name="Google Shape;11931;p54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2" name="Google Shape;11932;p54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3" name="Google Shape;11933;p54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4" name="Google Shape;11934;p54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5" name="Google Shape;11935;p54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6" name="Google Shape;11936;p54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7" name="Google Shape;11937;p54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8" name="Google Shape;11938;p54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9" name="Google Shape;11939;p54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0" name="Google Shape;11940;p54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1" name="Google Shape;11941;p54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2" name="Google Shape;11942;p54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3" name="Google Shape;11943;p54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4" name="Google Shape;11944;p54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5" name="Google Shape;11945;p54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6" name="Google Shape;11946;p54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7" name="Google Shape;11947;p54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8" name="Google Shape;11948;p54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9" name="Google Shape;11949;p54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0" name="Google Shape;11950;p54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1" name="Google Shape;11951;p54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2" name="Google Shape;11952;p54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3" name="Google Shape;11953;p54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4" name="Google Shape;11954;p54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5" name="Google Shape;11955;p54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6" name="Google Shape;11956;p54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7" name="Google Shape;11957;p54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8" name="Google Shape;11958;p54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9" name="Google Shape;11959;p54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0" name="Google Shape;11960;p54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1" name="Google Shape;11961;p54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2" name="Google Shape;11962;p54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3" name="Google Shape;11963;p54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4" name="Google Shape;11964;p54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5" name="Google Shape;11965;p54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6" name="Google Shape;11966;p54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7" name="Google Shape;11967;p54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8" name="Google Shape;11968;p54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9" name="Google Shape;11969;p54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0" name="Google Shape;11970;p54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1" name="Google Shape;11971;p54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2" name="Google Shape;11972;p54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3" name="Google Shape;11973;p54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4" name="Google Shape;11974;p54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5" name="Google Shape;11975;p54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6" name="Google Shape;11976;p54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7" name="Google Shape;11977;p54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8" name="Google Shape;11978;p54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9" name="Google Shape;11979;p54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0" name="Google Shape;11980;p54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1" name="Google Shape;11981;p54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2" name="Google Shape;11982;p54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3" name="Google Shape;11983;p54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4" name="Google Shape;11984;p54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5" name="Google Shape;11985;p54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6" name="Google Shape;11986;p54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7" name="Google Shape;11987;p54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8" name="Google Shape;11988;p54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9" name="Google Shape;11989;p54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0" name="Google Shape;11990;p54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1" name="Google Shape;11991;p54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2" name="Google Shape;11992;p54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3" name="Google Shape;11993;p54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4" name="Google Shape;11994;p54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5" name="Google Shape;11995;p54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6" name="Google Shape;11996;p54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7" name="Google Shape;11997;p54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8" name="Google Shape;11998;p54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9" name="Google Shape;11999;p54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0" name="Google Shape;12000;p54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1" name="Google Shape;12001;p54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2" name="Google Shape;12002;p54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3" name="Google Shape;12003;p54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4" name="Google Shape;12004;p54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5" name="Google Shape;12005;p54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6" name="Google Shape;12006;p54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7" name="Google Shape;12007;p54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8" name="Google Shape;12008;p54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9" name="Google Shape;12009;p54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0" name="Google Shape;12010;p54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1" name="Google Shape;12011;p54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2" name="Google Shape;12012;p54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3" name="Google Shape;12013;p54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14" name="Google Shape;12014;p54"/>
          <p:cNvGrpSpPr/>
          <p:nvPr/>
        </p:nvGrpSpPr>
        <p:grpSpPr>
          <a:xfrm>
            <a:off x="6061063" y="292816"/>
            <a:ext cx="1443946" cy="721968"/>
            <a:chOff x="311697" y="-12"/>
            <a:chExt cx="4437449" cy="2218709"/>
          </a:xfrm>
        </p:grpSpPr>
        <p:sp>
          <p:nvSpPr>
            <p:cNvPr id="12015" name="Google Shape;12015;p54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6" name="Google Shape;12016;p54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7" name="Google Shape;12017;p54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8" name="Google Shape;12018;p54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9" name="Google Shape;12019;p54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0" name="Google Shape;12020;p54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1" name="Google Shape;12021;p54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2" name="Google Shape;12022;p54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3" name="Google Shape;12023;p54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4" name="Google Shape;12024;p54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5" name="Google Shape;12025;p54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6" name="Google Shape;12026;p54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7" name="Google Shape;12027;p54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8" name="Google Shape;12028;p54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9" name="Google Shape;12029;p54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0" name="Google Shape;12030;p54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1" name="Google Shape;12031;p54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2" name="Google Shape;12032;p54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3" name="Google Shape;12033;p54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4" name="Google Shape;12034;p54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5" name="Google Shape;12035;p54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6" name="Google Shape;12036;p54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7" name="Google Shape;12037;p54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8" name="Google Shape;12038;p54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9" name="Google Shape;12039;p54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0" name="Google Shape;12040;p54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1" name="Google Shape;12041;p54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2" name="Google Shape;12042;p54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3" name="Google Shape;12043;p54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4" name="Google Shape;12044;p54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5" name="Google Shape;12045;p54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6" name="Google Shape;12046;p54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7" name="Google Shape;12047;p54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8" name="Google Shape;12048;p54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9" name="Google Shape;12049;p54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0" name="Google Shape;12050;p54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1" name="Google Shape;12051;p54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2" name="Google Shape;12052;p54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3" name="Google Shape;12053;p54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4" name="Google Shape;12054;p54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5" name="Google Shape;12055;p54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6" name="Google Shape;12056;p54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7" name="Google Shape;12057;p54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8" name="Google Shape;12058;p54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9" name="Google Shape;12059;p54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0" name="Google Shape;12060;p54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1" name="Google Shape;12061;p54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2" name="Google Shape;12062;p54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3" name="Google Shape;12063;p54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4" name="Google Shape;12064;p54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5" name="Google Shape;12065;p54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6" name="Google Shape;12066;p54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7" name="Google Shape;12067;p54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8" name="Google Shape;12068;p54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9" name="Google Shape;12069;p54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0" name="Google Shape;12070;p54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1" name="Google Shape;12071;p54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2" name="Google Shape;12072;p54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3" name="Google Shape;12073;p54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4" name="Google Shape;12074;p54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5" name="Google Shape;12075;p54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6" name="Google Shape;12076;p54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7" name="Google Shape;12077;p54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8" name="Google Shape;12078;p54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9" name="Google Shape;12079;p54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0" name="Google Shape;12080;p54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1" name="Google Shape;12081;p54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2" name="Google Shape;12082;p54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3" name="Google Shape;12083;p54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4" name="Google Shape;12084;p54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5" name="Google Shape;12085;p54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6" name="Google Shape;12086;p54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7" name="Google Shape;12087;p54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8" name="Google Shape;12088;p54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9" name="Google Shape;12089;p54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0" name="Google Shape;12090;p54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1" name="Google Shape;12091;p54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2" name="Google Shape;12092;p54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3" name="Google Shape;12093;p54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4" name="Google Shape;12094;p54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5" name="Google Shape;12095;p54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6" name="Google Shape;12096;p54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7" name="Google Shape;12097;p54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8" name="Google Shape;12098;p54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9" name="Google Shape;12099;p54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0" name="Google Shape;12100;p54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1" name="Google Shape;12101;p54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2" name="Google Shape;12102;p54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3" name="Google Shape;12103;p54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4" name="Google Shape;12104;p54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5" name="Google Shape;12105;p54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6" name="Google Shape;12106;p54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7" name="Google Shape;12107;p54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8" name="Google Shape;12108;p54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9" name="Google Shape;12109;p54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0" name="Google Shape;12110;p54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1" name="Google Shape;12111;p54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2" name="Google Shape;12112;p54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3" name="Google Shape;12113;p54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4" name="Google Shape;12114;p54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5" name="Google Shape;12115;p54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6" name="Google Shape;12116;p54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7" name="Google Shape;12117;p54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8" name="Google Shape;12118;p54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9" name="Google Shape;12119;p54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0" name="Google Shape;12120;p54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1" name="Google Shape;12121;p54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2" name="Google Shape;12122;p54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3" name="Google Shape;12123;p54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4" name="Google Shape;12124;p54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5" name="Google Shape;12125;p54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6" name="Google Shape;12126;p54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7" name="Google Shape;12127;p54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8" name="Google Shape;12128;p54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9" name="Google Shape;12129;p54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0" name="Google Shape;12130;p54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1" name="Google Shape;12131;p54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2" name="Google Shape;12132;p54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3" name="Google Shape;12133;p54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4" name="Google Shape;12134;p54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5" name="Google Shape;12135;p54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6" name="Google Shape;12136;p54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7" name="Google Shape;12137;p54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8" name="Google Shape;12138;p54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9" name="Google Shape;12139;p54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0" name="Google Shape;12140;p54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1" name="Google Shape;12141;p54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2" name="Google Shape;12142;p54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3" name="Google Shape;12143;p54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4" name="Google Shape;12144;p54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5" name="Google Shape;12145;p54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6" name="Google Shape;12146;p54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7" name="Google Shape;12147;p54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8" name="Google Shape;12148;p54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9" name="Google Shape;12149;p54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0" name="Google Shape;12150;p54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1" name="Google Shape;12151;p54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2" name="Google Shape;12152;p54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3" name="Google Shape;12153;p54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4" name="Google Shape;12154;p54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5" name="Google Shape;12155;p54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6" name="Google Shape;12156;p54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7" name="Google Shape;12157;p54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8" name="Google Shape;12158;p54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9" name="Google Shape;12159;p54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0" name="Google Shape;12160;p54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1" name="Google Shape;12161;p54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2" name="Google Shape;12162;p54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3" name="Google Shape;12163;p54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4" name="Google Shape;12164;p54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5" name="Google Shape;12165;p54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6" name="Google Shape;12166;p54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7" name="Google Shape;12167;p54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8" name="Google Shape;12168;p54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9" name="Google Shape;12169;p54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0" name="Google Shape;12170;p54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1" name="Google Shape;12171;p54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2" name="Google Shape;12172;p54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3" name="Google Shape;12173;p54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4" name="Google Shape;12174;p54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5" name="Google Shape;12175;p54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6" name="Google Shape;12176;p54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7" name="Google Shape;12177;p54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8" name="Google Shape;12178;p54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9" name="Google Shape;12179;p54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0" name="Google Shape;12180;p54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1" name="Google Shape;12181;p54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2" name="Google Shape;12182;p54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3" name="Google Shape;12183;p54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4" name="Google Shape;12184;p54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5" name="Google Shape;12185;p54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6" name="Google Shape;12186;p54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7" name="Google Shape;12187;p54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8" name="Google Shape;12188;p54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9" name="Google Shape;12189;p54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0" name="Google Shape;12190;p54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1" name="Google Shape;12191;p54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2" name="Google Shape;12192;p54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3" name="Google Shape;12193;p54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4" name="Google Shape;12194;p54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5" name="Google Shape;12195;p54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6" name="Google Shape;12196;p54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7" name="Google Shape;12197;p54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8" name="Google Shape;12198;p54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9" name="Google Shape;12199;p54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0" name="Google Shape;12200;p54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1" name="Google Shape;12201;p54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2" name="Google Shape;12202;p54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3" name="Google Shape;12203;p54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4" name="Google Shape;12204;p54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5" name="Google Shape;12205;p54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6" name="Google Shape;12206;p54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7" name="Google Shape;12207;p54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8" name="Google Shape;12208;p54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9" name="Google Shape;12209;p54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0" name="Google Shape;12210;p54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1" name="Google Shape;12211;p54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2" name="Google Shape;12212;p54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3" name="Google Shape;12213;p54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4" name="Google Shape;12214;p54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5" name="Google Shape;12215;p54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6" name="Google Shape;12216;p54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7" name="Google Shape;12217;p54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8" name="Google Shape;12218;p54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9" name="Google Shape;12219;p54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0" name="Google Shape;12220;p54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1" name="Google Shape;12221;p54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2" name="Google Shape;12222;p54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3" name="Google Shape;12223;p54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4" name="Google Shape;12224;p54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5" name="Google Shape;12225;p54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6" name="Google Shape;12226;p54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7" name="Google Shape;12227;p54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8" name="Google Shape;12228;p54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9" name="Google Shape;12229;p54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0" name="Google Shape;12230;p54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1" name="Google Shape;12231;p54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2" name="Google Shape;12232;p54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3" name="Google Shape;12233;p54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4" name="Google Shape;12234;p54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5" name="Google Shape;12235;p54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6" name="Google Shape;12236;p54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7" name="Google Shape;12237;p54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8" name="Google Shape;12238;p54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9" name="Google Shape;12239;p54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0" name="Google Shape;12240;p54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1" name="Google Shape;12241;p54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2" name="Google Shape;12242;p54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3" name="Google Shape;12243;p54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4" name="Google Shape;12244;p54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5" name="Google Shape;12245;p54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6" name="Google Shape;12246;p54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7" name="Google Shape;12247;p54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8" name="Google Shape;12248;p54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9" name="Google Shape;12249;p54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0" name="Google Shape;12250;p54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1" name="Google Shape;12251;p54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2" name="Google Shape;12252;p54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3" name="Google Shape;12253;p54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4" name="Google Shape;12254;p54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5" name="Google Shape;12255;p54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6" name="Google Shape;12256;p54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7" name="Google Shape;12257;p54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8" name="Google Shape;12258;p54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9" name="Google Shape;12259;p54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0" name="Google Shape;12260;p54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1" name="Google Shape;12261;p54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2" name="Google Shape;12262;p54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3" name="Google Shape;12263;p54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4" name="Google Shape;12264;p54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5" name="Google Shape;12265;p54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6" name="Google Shape;12266;p54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7" name="Google Shape;12267;p54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8" name="Google Shape;12268;p54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9" name="Google Shape;12269;p54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0" name="Google Shape;12270;p54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1" name="Google Shape;12271;p54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2" name="Google Shape;12272;p54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3" name="Google Shape;12273;p54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4" name="Google Shape;12274;p54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5" name="Google Shape;12275;p54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6" name="Google Shape;12276;p54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7" name="Google Shape;12277;p54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8" name="Google Shape;12278;p54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9" name="Google Shape;12279;p54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0" name="Google Shape;12280;p54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1" name="Google Shape;12281;p54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2" name="Google Shape;12282;p54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3" name="Google Shape;12283;p54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4" name="Google Shape;12284;p54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5" name="Google Shape;12285;p54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6" name="Google Shape;12286;p54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7" name="Google Shape;12287;p54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8" name="Google Shape;12288;p54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9" name="Google Shape;12289;p54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0" name="Google Shape;12290;p54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1" name="Google Shape;12291;p54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2" name="Google Shape;12292;p54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3" name="Google Shape;12293;p54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4" name="Google Shape;12294;p54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5" name="Google Shape;12295;p54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6" name="Google Shape;12296;p54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7" name="Google Shape;12297;p54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8" name="Google Shape;12298;p54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9" name="Google Shape;12299;p54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0" name="Google Shape;12300;p54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1" name="Google Shape;12301;p54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2" name="Google Shape;12302;p54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3" name="Google Shape;12303;p54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4" name="Google Shape;12304;p54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5" name="Google Shape;12305;p54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6" name="Google Shape;12306;p54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7" name="Google Shape;12307;p54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8" name="Google Shape;12308;p54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9" name="Google Shape;12309;p54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0" name="Google Shape;12310;p54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1" name="Google Shape;12311;p54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2" name="Google Shape;12312;p54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3" name="Google Shape;12313;p54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4" name="Google Shape;12314;p54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5" name="Google Shape;12315;p54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6" name="Google Shape;12316;p54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7" name="Google Shape;12317;p54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8" name="Google Shape;12318;p54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9" name="Google Shape;12319;p54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0" name="Google Shape;12320;p54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1" name="Google Shape;12321;p54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2" name="Google Shape;12322;p54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3" name="Google Shape;12323;p54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4" name="Google Shape;12324;p54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5" name="Google Shape;12325;p54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6" name="Google Shape;12326;p54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7" name="Google Shape;12327;p54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8" name="Google Shape;12328;p54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9" name="Google Shape;12329;p54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0" name="Google Shape;12330;p54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1" name="Google Shape;12331;p54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2" name="Google Shape;12332;p54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3" name="Google Shape;12333;p54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4" name="Google Shape;12334;p54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5" name="Google Shape;12335;p54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6" name="Google Shape;12336;p54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7" name="Google Shape;12337;p54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8" name="Google Shape;12338;p54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9" name="Google Shape;12339;p54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0" name="Google Shape;12340;p54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1" name="Google Shape;12341;p54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2" name="Google Shape;12342;p54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3" name="Google Shape;12343;p54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2344" name="Google Shape;12344;p54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-5400000">
            <a:off x="3804225" y="3635249"/>
            <a:ext cx="2036173" cy="980326"/>
          </a:xfrm>
          <a:prstGeom prst="rect">
            <a:avLst/>
          </a:prstGeom>
          <a:noFill/>
          <a:ln>
            <a:noFill/>
          </a:ln>
        </p:spPr>
      </p:pic>
      <p:sp>
        <p:nvSpPr>
          <p:cNvPr id="12345" name="Google Shape;12345;p54"/>
          <p:cNvSpPr txBox="1"/>
          <p:nvPr>
            <p:ph idx="4294967295" type="title"/>
          </p:nvPr>
        </p:nvSpPr>
        <p:spPr>
          <a:xfrm>
            <a:off x="311700" y="899125"/>
            <a:ext cx="8520600" cy="84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/>
              <a:t>05</a:t>
            </a:r>
            <a:endParaRPr sz="4800"/>
          </a:p>
        </p:txBody>
      </p:sp>
      <p:sp>
        <p:nvSpPr>
          <p:cNvPr id="12346" name="Google Shape;12346;p54"/>
          <p:cNvSpPr txBox="1"/>
          <p:nvPr>
            <p:ph idx="4294967295" type="title"/>
          </p:nvPr>
        </p:nvSpPr>
        <p:spPr>
          <a:xfrm>
            <a:off x="1334700" y="1677325"/>
            <a:ext cx="6474600" cy="84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Stealth Cheats</a:t>
            </a:r>
            <a:endParaRPr sz="3000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350" name="Shape 12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51" name="Google Shape;12351;p55"/>
          <p:cNvSpPr txBox="1"/>
          <p:nvPr>
            <p:ph idx="4294967295" type="title"/>
          </p:nvPr>
        </p:nvSpPr>
        <p:spPr>
          <a:xfrm>
            <a:off x="884325" y="691750"/>
            <a:ext cx="5987400" cy="62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Hard-to-Detect Cheats</a:t>
            </a:r>
            <a:endParaRPr/>
          </a:p>
        </p:txBody>
      </p:sp>
      <p:sp>
        <p:nvSpPr>
          <p:cNvPr id="12352" name="Google Shape;12352;p55"/>
          <p:cNvSpPr txBox="1"/>
          <p:nvPr>
            <p:ph idx="4294967295" type="subTitle"/>
          </p:nvPr>
        </p:nvSpPr>
        <p:spPr>
          <a:xfrm>
            <a:off x="534300" y="1377800"/>
            <a:ext cx="4089000" cy="169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Avoid manipulating gameplay in ways that are impossible to achieve in-game.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  <a:p>
            <a:pPr indent="-342900" lvl="0" marL="457200" rtl="0" algn="l">
              <a:spcBef>
                <a:spcPts val="1000"/>
              </a:spcBef>
              <a:spcAft>
                <a:spcPts val="1000"/>
              </a:spcAft>
              <a:buSzPts val="1800"/>
              <a:buFont typeface="Orbitron"/>
              <a:buChar char="●"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No more 99,999 points! Too easy to detect!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</p:txBody>
      </p:sp>
      <p:sp>
        <p:nvSpPr>
          <p:cNvPr id="12353" name="Google Shape;12353;p55"/>
          <p:cNvSpPr txBox="1"/>
          <p:nvPr>
            <p:ph idx="4294967295" type="subTitle"/>
          </p:nvPr>
        </p:nvSpPr>
        <p:spPr>
          <a:xfrm>
            <a:off x="4572175" y="3076100"/>
            <a:ext cx="4089000" cy="86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Solution?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  <a:p>
            <a:pPr indent="-342900" lvl="0" marL="457200" rtl="0" algn="l">
              <a:spcBef>
                <a:spcPts val="1000"/>
              </a:spcBef>
              <a:spcAft>
                <a:spcPts val="0"/>
              </a:spcAft>
              <a:buSzPts val="1800"/>
              <a:buFont typeface="Orbitron"/>
              <a:buChar char="●"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The “Silver Bullet” exploit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</p:txBody>
      </p:sp>
      <p:pic>
        <p:nvPicPr>
          <p:cNvPr id="12354" name="Google Shape;12354;p5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3254947">
            <a:off x="5705902" y="1549499"/>
            <a:ext cx="2036171" cy="9803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55" name="Google Shape;12355;p5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3062648">
            <a:off x="1609890" y="3495015"/>
            <a:ext cx="1550866" cy="74667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356" name="Google Shape;12356;p55"/>
          <p:cNvGrpSpPr/>
          <p:nvPr/>
        </p:nvGrpSpPr>
        <p:grpSpPr>
          <a:xfrm>
            <a:off x="6689363" y="333803"/>
            <a:ext cx="1443946" cy="721968"/>
            <a:chOff x="311697" y="-12"/>
            <a:chExt cx="4437449" cy="2218709"/>
          </a:xfrm>
        </p:grpSpPr>
        <p:sp>
          <p:nvSpPr>
            <p:cNvPr id="12357" name="Google Shape;12357;p55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8" name="Google Shape;12358;p55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9" name="Google Shape;12359;p55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0" name="Google Shape;12360;p55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1" name="Google Shape;12361;p55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2" name="Google Shape;12362;p55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3" name="Google Shape;12363;p55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4" name="Google Shape;12364;p55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5" name="Google Shape;12365;p55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6" name="Google Shape;12366;p55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7" name="Google Shape;12367;p55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8" name="Google Shape;12368;p55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9" name="Google Shape;12369;p55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0" name="Google Shape;12370;p55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1" name="Google Shape;12371;p55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2" name="Google Shape;12372;p55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3" name="Google Shape;12373;p55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4" name="Google Shape;12374;p55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5" name="Google Shape;12375;p55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6" name="Google Shape;12376;p55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7" name="Google Shape;12377;p55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8" name="Google Shape;12378;p55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9" name="Google Shape;12379;p55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0" name="Google Shape;12380;p55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1" name="Google Shape;12381;p55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2" name="Google Shape;12382;p55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3" name="Google Shape;12383;p55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4" name="Google Shape;12384;p55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5" name="Google Shape;12385;p55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6" name="Google Shape;12386;p55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7" name="Google Shape;12387;p55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8" name="Google Shape;12388;p55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9" name="Google Shape;12389;p55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0" name="Google Shape;12390;p55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1" name="Google Shape;12391;p55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2" name="Google Shape;12392;p55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3" name="Google Shape;12393;p55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4" name="Google Shape;12394;p55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5" name="Google Shape;12395;p55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6" name="Google Shape;12396;p55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7" name="Google Shape;12397;p55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8" name="Google Shape;12398;p55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9" name="Google Shape;12399;p55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0" name="Google Shape;12400;p55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1" name="Google Shape;12401;p55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2" name="Google Shape;12402;p55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3" name="Google Shape;12403;p55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4" name="Google Shape;12404;p55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5" name="Google Shape;12405;p55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6" name="Google Shape;12406;p55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7" name="Google Shape;12407;p55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8" name="Google Shape;12408;p55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9" name="Google Shape;12409;p55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0" name="Google Shape;12410;p55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1" name="Google Shape;12411;p55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2" name="Google Shape;12412;p55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3" name="Google Shape;12413;p55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4" name="Google Shape;12414;p55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5" name="Google Shape;12415;p55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6" name="Google Shape;12416;p55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7" name="Google Shape;12417;p55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8" name="Google Shape;12418;p55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9" name="Google Shape;12419;p55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0" name="Google Shape;12420;p55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1" name="Google Shape;12421;p55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2" name="Google Shape;12422;p55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3" name="Google Shape;12423;p55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4" name="Google Shape;12424;p55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5" name="Google Shape;12425;p55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6" name="Google Shape;12426;p55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7" name="Google Shape;12427;p55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8" name="Google Shape;12428;p55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9" name="Google Shape;12429;p55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0" name="Google Shape;12430;p55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1" name="Google Shape;12431;p55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2" name="Google Shape;12432;p55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3" name="Google Shape;12433;p55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4" name="Google Shape;12434;p55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5" name="Google Shape;12435;p55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6" name="Google Shape;12436;p55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7" name="Google Shape;12437;p55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8" name="Google Shape;12438;p55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9" name="Google Shape;12439;p55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0" name="Google Shape;12440;p55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1" name="Google Shape;12441;p55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2" name="Google Shape;12442;p55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3" name="Google Shape;12443;p55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4" name="Google Shape;12444;p55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5" name="Google Shape;12445;p55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6" name="Google Shape;12446;p55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7" name="Google Shape;12447;p55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8" name="Google Shape;12448;p55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9" name="Google Shape;12449;p55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0" name="Google Shape;12450;p55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1" name="Google Shape;12451;p55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2" name="Google Shape;12452;p55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3" name="Google Shape;12453;p55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4" name="Google Shape;12454;p55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5" name="Google Shape;12455;p55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6" name="Google Shape;12456;p55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7" name="Google Shape;12457;p55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8" name="Google Shape;12458;p55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9" name="Google Shape;12459;p55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0" name="Google Shape;12460;p55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1" name="Google Shape;12461;p55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2" name="Google Shape;12462;p55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3" name="Google Shape;12463;p55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4" name="Google Shape;12464;p55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5" name="Google Shape;12465;p55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6" name="Google Shape;12466;p55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7" name="Google Shape;12467;p55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8" name="Google Shape;12468;p55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9" name="Google Shape;12469;p55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0" name="Google Shape;12470;p55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1" name="Google Shape;12471;p55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2" name="Google Shape;12472;p55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3" name="Google Shape;12473;p55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4" name="Google Shape;12474;p55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5" name="Google Shape;12475;p55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6" name="Google Shape;12476;p55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7" name="Google Shape;12477;p55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8" name="Google Shape;12478;p55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9" name="Google Shape;12479;p55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0" name="Google Shape;12480;p55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1" name="Google Shape;12481;p55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2" name="Google Shape;12482;p55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3" name="Google Shape;12483;p55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4" name="Google Shape;12484;p55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5" name="Google Shape;12485;p55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6" name="Google Shape;12486;p55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7" name="Google Shape;12487;p55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8" name="Google Shape;12488;p55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9" name="Google Shape;12489;p55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0" name="Google Shape;12490;p55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1" name="Google Shape;12491;p55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2" name="Google Shape;12492;p55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3" name="Google Shape;12493;p55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4" name="Google Shape;12494;p55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5" name="Google Shape;12495;p55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6" name="Google Shape;12496;p55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7" name="Google Shape;12497;p55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8" name="Google Shape;12498;p55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9" name="Google Shape;12499;p55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0" name="Google Shape;12500;p55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1" name="Google Shape;12501;p55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2" name="Google Shape;12502;p55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3" name="Google Shape;12503;p55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4" name="Google Shape;12504;p55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5" name="Google Shape;12505;p55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6" name="Google Shape;12506;p55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7" name="Google Shape;12507;p55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8" name="Google Shape;12508;p55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9" name="Google Shape;12509;p55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0" name="Google Shape;12510;p55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1" name="Google Shape;12511;p55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2" name="Google Shape;12512;p55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3" name="Google Shape;12513;p55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4" name="Google Shape;12514;p55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5" name="Google Shape;12515;p55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6" name="Google Shape;12516;p55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7" name="Google Shape;12517;p55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8" name="Google Shape;12518;p55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9" name="Google Shape;12519;p55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0" name="Google Shape;12520;p55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1" name="Google Shape;12521;p55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2" name="Google Shape;12522;p55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3" name="Google Shape;12523;p55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4" name="Google Shape;12524;p55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5" name="Google Shape;12525;p55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6" name="Google Shape;12526;p55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7" name="Google Shape;12527;p55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8" name="Google Shape;12528;p55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9" name="Google Shape;12529;p55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0" name="Google Shape;12530;p55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1" name="Google Shape;12531;p55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2" name="Google Shape;12532;p55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3" name="Google Shape;12533;p55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4" name="Google Shape;12534;p55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5" name="Google Shape;12535;p55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6" name="Google Shape;12536;p55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7" name="Google Shape;12537;p55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8" name="Google Shape;12538;p55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9" name="Google Shape;12539;p55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0" name="Google Shape;12540;p55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1" name="Google Shape;12541;p55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2" name="Google Shape;12542;p55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3" name="Google Shape;12543;p55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4" name="Google Shape;12544;p55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5" name="Google Shape;12545;p55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6" name="Google Shape;12546;p55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7" name="Google Shape;12547;p55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8" name="Google Shape;12548;p55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9" name="Google Shape;12549;p55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0" name="Google Shape;12550;p55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1" name="Google Shape;12551;p55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2" name="Google Shape;12552;p55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3" name="Google Shape;12553;p55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4" name="Google Shape;12554;p55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5" name="Google Shape;12555;p55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6" name="Google Shape;12556;p55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7" name="Google Shape;12557;p55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8" name="Google Shape;12558;p55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9" name="Google Shape;12559;p55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0" name="Google Shape;12560;p55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1" name="Google Shape;12561;p55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2" name="Google Shape;12562;p55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3" name="Google Shape;12563;p55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4" name="Google Shape;12564;p55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5" name="Google Shape;12565;p55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6" name="Google Shape;12566;p55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7" name="Google Shape;12567;p55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8" name="Google Shape;12568;p55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9" name="Google Shape;12569;p55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0" name="Google Shape;12570;p55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1" name="Google Shape;12571;p55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2" name="Google Shape;12572;p55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3" name="Google Shape;12573;p55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4" name="Google Shape;12574;p55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5" name="Google Shape;12575;p55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6" name="Google Shape;12576;p55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7" name="Google Shape;12577;p55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8" name="Google Shape;12578;p55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9" name="Google Shape;12579;p55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0" name="Google Shape;12580;p55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1" name="Google Shape;12581;p55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2" name="Google Shape;12582;p55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3" name="Google Shape;12583;p55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4" name="Google Shape;12584;p55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5" name="Google Shape;12585;p55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6" name="Google Shape;12586;p55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7" name="Google Shape;12587;p55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8" name="Google Shape;12588;p55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9" name="Google Shape;12589;p55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0" name="Google Shape;12590;p55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1" name="Google Shape;12591;p55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2" name="Google Shape;12592;p55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3" name="Google Shape;12593;p55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4" name="Google Shape;12594;p55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5" name="Google Shape;12595;p55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6" name="Google Shape;12596;p55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7" name="Google Shape;12597;p55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8" name="Google Shape;12598;p55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9" name="Google Shape;12599;p55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0" name="Google Shape;12600;p55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1" name="Google Shape;12601;p55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2" name="Google Shape;12602;p55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3" name="Google Shape;12603;p55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4" name="Google Shape;12604;p55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5" name="Google Shape;12605;p55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6" name="Google Shape;12606;p55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7" name="Google Shape;12607;p55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8" name="Google Shape;12608;p55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9" name="Google Shape;12609;p55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0" name="Google Shape;12610;p55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1" name="Google Shape;12611;p55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2" name="Google Shape;12612;p55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3" name="Google Shape;12613;p55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4" name="Google Shape;12614;p55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5" name="Google Shape;12615;p55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6" name="Google Shape;12616;p55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7" name="Google Shape;12617;p55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8" name="Google Shape;12618;p55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9" name="Google Shape;12619;p55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0" name="Google Shape;12620;p55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1" name="Google Shape;12621;p55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2" name="Google Shape;12622;p55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3" name="Google Shape;12623;p55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4" name="Google Shape;12624;p55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5" name="Google Shape;12625;p55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6" name="Google Shape;12626;p55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7" name="Google Shape;12627;p55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8" name="Google Shape;12628;p55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9" name="Google Shape;12629;p55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0" name="Google Shape;12630;p55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1" name="Google Shape;12631;p55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2" name="Google Shape;12632;p55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3" name="Google Shape;12633;p55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4" name="Google Shape;12634;p55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5" name="Google Shape;12635;p55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6" name="Google Shape;12636;p55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7" name="Google Shape;12637;p55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8" name="Google Shape;12638;p55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9" name="Google Shape;12639;p55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0" name="Google Shape;12640;p55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1" name="Google Shape;12641;p55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2" name="Google Shape;12642;p55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3" name="Google Shape;12643;p55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4" name="Google Shape;12644;p55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5" name="Google Shape;12645;p55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6" name="Google Shape;12646;p55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7" name="Google Shape;12647;p55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8" name="Google Shape;12648;p55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9" name="Google Shape;12649;p55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0" name="Google Shape;12650;p55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1" name="Google Shape;12651;p55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2" name="Google Shape;12652;p55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3" name="Google Shape;12653;p55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4" name="Google Shape;12654;p55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5" name="Google Shape;12655;p55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6" name="Google Shape;12656;p55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7" name="Google Shape;12657;p55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8" name="Google Shape;12658;p55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9" name="Google Shape;12659;p55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0" name="Google Shape;12660;p55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1" name="Google Shape;12661;p55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2" name="Google Shape;12662;p55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3" name="Google Shape;12663;p55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4" name="Google Shape;12664;p55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5" name="Google Shape;12665;p55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6" name="Google Shape;12666;p55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7" name="Google Shape;12667;p55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8" name="Google Shape;12668;p55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9" name="Google Shape;12669;p55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0" name="Google Shape;12670;p55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1" name="Google Shape;12671;p55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2" name="Google Shape;12672;p55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3" name="Google Shape;12673;p55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4" name="Google Shape;12674;p55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5" name="Google Shape;12675;p55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6" name="Google Shape;12676;p55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7" name="Google Shape;12677;p55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8" name="Google Shape;12678;p55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9" name="Google Shape;12679;p55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0" name="Google Shape;12680;p55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1" name="Google Shape;12681;p55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2" name="Google Shape;12682;p55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3" name="Google Shape;12683;p55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4" name="Google Shape;12684;p55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5" name="Google Shape;12685;p55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86" name="Google Shape;12686;p55"/>
          <p:cNvGrpSpPr/>
          <p:nvPr/>
        </p:nvGrpSpPr>
        <p:grpSpPr>
          <a:xfrm flipH="1">
            <a:off x="3926634" y="3943093"/>
            <a:ext cx="1019282" cy="509637"/>
            <a:chOff x="311697" y="-12"/>
            <a:chExt cx="4437449" cy="2218709"/>
          </a:xfrm>
        </p:grpSpPr>
        <p:sp>
          <p:nvSpPr>
            <p:cNvPr id="12687" name="Google Shape;12687;p55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8" name="Google Shape;12688;p55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9" name="Google Shape;12689;p55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0" name="Google Shape;12690;p55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1" name="Google Shape;12691;p55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2" name="Google Shape;12692;p55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3" name="Google Shape;12693;p55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4" name="Google Shape;12694;p55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5" name="Google Shape;12695;p55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6" name="Google Shape;12696;p55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7" name="Google Shape;12697;p55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8" name="Google Shape;12698;p55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9" name="Google Shape;12699;p55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0" name="Google Shape;12700;p55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1" name="Google Shape;12701;p55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2" name="Google Shape;12702;p55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3" name="Google Shape;12703;p55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4" name="Google Shape;12704;p55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5" name="Google Shape;12705;p55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6" name="Google Shape;12706;p55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7" name="Google Shape;12707;p55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8" name="Google Shape;12708;p55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9" name="Google Shape;12709;p55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0" name="Google Shape;12710;p55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1" name="Google Shape;12711;p55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2" name="Google Shape;12712;p55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3" name="Google Shape;12713;p55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4" name="Google Shape;12714;p55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5" name="Google Shape;12715;p55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6" name="Google Shape;12716;p55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7" name="Google Shape;12717;p55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8" name="Google Shape;12718;p55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9" name="Google Shape;12719;p55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0" name="Google Shape;12720;p55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1" name="Google Shape;12721;p55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2" name="Google Shape;12722;p55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3" name="Google Shape;12723;p55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4" name="Google Shape;12724;p55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5" name="Google Shape;12725;p55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6" name="Google Shape;12726;p55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7" name="Google Shape;12727;p55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8" name="Google Shape;12728;p55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9" name="Google Shape;12729;p55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0" name="Google Shape;12730;p55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1" name="Google Shape;12731;p55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2" name="Google Shape;12732;p55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3" name="Google Shape;12733;p55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4" name="Google Shape;12734;p55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5" name="Google Shape;12735;p55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6" name="Google Shape;12736;p55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7" name="Google Shape;12737;p55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8" name="Google Shape;12738;p55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9" name="Google Shape;12739;p55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0" name="Google Shape;12740;p55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1" name="Google Shape;12741;p55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2" name="Google Shape;12742;p55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3" name="Google Shape;12743;p55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4" name="Google Shape;12744;p55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5" name="Google Shape;12745;p55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6" name="Google Shape;12746;p55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7" name="Google Shape;12747;p55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8" name="Google Shape;12748;p55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9" name="Google Shape;12749;p55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0" name="Google Shape;12750;p55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1" name="Google Shape;12751;p55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2" name="Google Shape;12752;p55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3" name="Google Shape;12753;p55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4" name="Google Shape;12754;p55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5" name="Google Shape;12755;p55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6" name="Google Shape;12756;p55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7" name="Google Shape;12757;p55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8" name="Google Shape;12758;p55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9" name="Google Shape;12759;p55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0" name="Google Shape;12760;p55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1" name="Google Shape;12761;p55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2" name="Google Shape;12762;p55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3" name="Google Shape;12763;p55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4" name="Google Shape;12764;p55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5" name="Google Shape;12765;p55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6" name="Google Shape;12766;p55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7" name="Google Shape;12767;p55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8" name="Google Shape;12768;p55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9" name="Google Shape;12769;p55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0" name="Google Shape;12770;p55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1" name="Google Shape;12771;p55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2" name="Google Shape;12772;p55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3" name="Google Shape;12773;p55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4" name="Google Shape;12774;p55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5" name="Google Shape;12775;p55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6" name="Google Shape;12776;p55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7" name="Google Shape;12777;p55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8" name="Google Shape;12778;p55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9" name="Google Shape;12779;p55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0" name="Google Shape;12780;p55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1" name="Google Shape;12781;p55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2" name="Google Shape;12782;p55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3" name="Google Shape;12783;p55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4" name="Google Shape;12784;p55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5" name="Google Shape;12785;p55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6" name="Google Shape;12786;p55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7" name="Google Shape;12787;p55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8" name="Google Shape;12788;p55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9" name="Google Shape;12789;p55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0" name="Google Shape;12790;p55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1" name="Google Shape;12791;p55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2" name="Google Shape;12792;p55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3" name="Google Shape;12793;p55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4" name="Google Shape;12794;p55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5" name="Google Shape;12795;p55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6" name="Google Shape;12796;p55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7" name="Google Shape;12797;p55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8" name="Google Shape;12798;p55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9" name="Google Shape;12799;p55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0" name="Google Shape;12800;p55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1" name="Google Shape;12801;p55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2" name="Google Shape;12802;p55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3" name="Google Shape;12803;p55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4" name="Google Shape;12804;p55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5" name="Google Shape;12805;p55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6" name="Google Shape;12806;p55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7" name="Google Shape;12807;p55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8" name="Google Shape;12808;p55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9" name="Google Shape;12809;p55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0" name="Google Shape;12810;p55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1" name="Google Shape;12811;p55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2" name="Google Shape;12812;p55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3" name="Google Shape;12813;p55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4" name="Google Shape;12814;p55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5" name="Google Shape;12815;p55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6" name="Google Shape;12816;p55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7" name="Google Shape;12817;p55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8" name="Google Shape;12818;p55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9" name="Google Shape;12819;p55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0" name="Google Shape;12820;p55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1" name="Google Shape;12821;p55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2" name="Google Shape;12822;p55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3" name="Google Shape;12823;p55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4" name="Google Shape;12824;p55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5" name="Google Shape;12825;p55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6" name="Google Shape;12826;p55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7" name="Google Shape;12827;p55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8" name="Google Shape;12828;p55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9" name="Google Shape;12829;p55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0" name="Google Shape;12830;p55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1" name="Google Shape;12831;p55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2" name="Google Shape;12832;p55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3" name="Google Shape;12833;p55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4" name="Google Shape;12834;p55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5" name="Google Shape;12835;p55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6" name="Google Shape;12836;p55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7" name="Google Shape;12837;p55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8" name="Google Shape;12838;p55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9" name="Google Shape;12839;p55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0" name="Google Shape;12840;p55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1" name="Google Shape;12841;p55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2" name="Google Shape;12842;p55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3" name="Google Shape;12843;p55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4" name="Google Shape;12844;p55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5" name="Google Shape;12845;p55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6" name="Google Shape;12846;p55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7" name="Google Shape;12847;p55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8" name="Google Shape;12848;p55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9" name="Google Shape;12849;p55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0" name="Google Shape;12850;p55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1" name="Google Shape;12851;p55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2" name="Google Shape;12852;p55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3" name="Google Shape;12853;p55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4" name="Google Shape;12854;p55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5" name="Google Shape;12855;p55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6" name="Google Shape;12856;p55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7" name="Google Shape;12857;p55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8" name="Google Shape;12858;p55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9" name="Google Shape;12859;p55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0" name="Google Shape;12860;p55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1" name="Google Shape;12861;p55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2" name="Google Shape;12862;p55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3" name="Google Shape;12863;p55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4" name="Google Shape;12864;p55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5" name="Google Shape;12865;p55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6" name="Google Shape;12866;p55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7" name="Google Shape;12867;p55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8" name="Google Shape;12868;p55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9" name="Google Shape;12869;p55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0" name="Google Shape;12870;p55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1" name="Google Shape;12871;p55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2" name="Google Shape;12872;p55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3" name="Google Shape;12873;p55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4" name="Google Shape;12874;p55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5" name="Google Shape;12875;p55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6" name="Google Shape;12876;p55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7" name="Google Shape;12877;p55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8" name="Google Shape;12878;p55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9" name="Google Shape;12879;p55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0" name="Google Shape;12880;p55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1" name="Google Shape;12881;p55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2" name="Google Shape;12882;p55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3" name="Google Shape;12883;p55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4" name="Google Shape;12884;p55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5" name="Google Shape;12885;p55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6" name="Google Shape;12886;p55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7" name="Google Shape;12887;p55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8" name="Google Shape;12888;p55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9" name="Google Shape;12889;p55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0" name="Google Shape;12890;p55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1" name="Google Shape;12891;p55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2" name="Google Shape;12892;p55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3" name="Google Shape;12893;p55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4" name="Google Shape;12894;p55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5" name="Google Shape;12895;p55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6" name="Google Shape;12896;p55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7" name="Google Shape;12897;p55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8" name="Google Shape;12898;p55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9" name="Google Shape;12899;p55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0" name="Google Shape;12900;p55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1" name="Google Shape;12901;p55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2" name="Google Shape;12902;p55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3" name="Google Shape;12903;p55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4" name="Google Shape;12904;p55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5" name="Google Shape;12905;p55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6" name="Google Shape;12906;p55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7" name="Google Shape;12907;p55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8" name="Google Shape;12908;p55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9" name="Google Shape;12909;p55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0" name="Google Shape;12910;p55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1" name="Google Shape;12911;p55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2" name="Google Shape;12912;p55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3" name="Google Shape;12913;p55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4" name="Google Shape;12914;p55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5" name="Google Shape;12915;p55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6" name="Google Shape;12916;p55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7" name="Google Shape;12917;p55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8" name="Google Shape;12918;p55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9" name="Google Shape;12919;p55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0" name="Google Shape;12920;p55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1" name="Google Shape;12921;p55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2" name="Google Shape;12922;p55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3" name="Google Shape;12923;p55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4" name="Google Shape;12924;p55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5" name="Google Shape;12925;p55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6" name="Google Shape;12926;p55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7" name="Google Shape;12927;p55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8" name="Google Shape;12928;p55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9" name="Google Shape;12929;p55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0" name="Google Shape;12930;p55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1" name="Google Shape;12931;p55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2" name="Google Shape;12932;p55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3" name="Google Shape;12933;p55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4" name="Google Shape;12934;p55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5" name="Google Shape;12935;p55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6" name="Google Shape;12936;p55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7" name="Google Shape;12937;p55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8" name="Google Shape;12938;p55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9" name="Google Shape;12939;p55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0" name="Google Shape;12940;p55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1" name="Google Shape;12941;p55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2" name="Google Shape;12942;p55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3" name="Google Shape;12943;p55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4" name="Google Shape;12944;p55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5" name="Google Shape;12945;p55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6" name="Google Shape;12946;p55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7" name="Google Shape;12947;p55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8" name="Google Shape;12948;p55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9" name="Google Shape;12949;p55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0" name="Google Shape;12950;p55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1" name="Google Shape;12951;p55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2" name="Google Shape;12952;p55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3" name="Google Shape;12953;p55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4" name="Google Shape;12954;p55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5" name="Google Shape;12955;p55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6" name="Google Shape;12956;p55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7" name="Google Shape;12957;p55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8" name="Google Shape;12958;p55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9" name="Google Shape;12959;p55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0" name="Google Shape;12960;p55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1" name="Google Shape;12961;p55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2" name="Google Shape;12962;p55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3" name="Google Shape;12963;p55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4" name="Google Shape;12964;p55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5" name="Google Shape;12965;p55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6" name="Google Shape;12966;p55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7" name="Google Shape;12967;p55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8" name="Google Shape;12968;p55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9" name="Google Shape;12969;p55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0" name="Google Shape;12970;p55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1" name="Google Shape;12971;p55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2" name="Google Shape;12972;p55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3" name="Google Shape;12973;p55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4" name="Google Shape;12974;p55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5" name="Google Shape;12975;p55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6" name="Google Shape;12976;p55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7" name="Google Shape;12977;p55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8" name="Google Shape;12978;p55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9" name="Google Shape;12979;p55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0" name="Google Shape;12980;p55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1" name="Google Shape;12981;p55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2" name="Google Shape;12982;p55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3" name="Google Shape;12983;p55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4" name="Google Shape;12984;p55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5" name="Google Shape;12985;p55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6" name="Google Shape;12986;p55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7" name="Google Shape;12987;p55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8" name="Google Shape;12988;p55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9" name="Google Shape;12989;p55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0" name="Google Shape;12990;p55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1" name="Google Shape;12991;p55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2" name="Google Shape;12992;p55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3" name="Google Shape;12993;p55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4" name="Google Shape;12994;p55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5" name="Google Shape;12995;p55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6" name="Google Shape;12996;p55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7" name="Google Shape;12997;p55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8" name="Google Shape;12998;p55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9" name="Google Shape;12999;p55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0" name="Google Shape;13000;p55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1" name="Google Shape;13001;p55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2" name="Google Shape;13002;p55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3" name="Google Shape;13003;p55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4" name="Google Shape;13004;p55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5" name="Google Shape;13005;p55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6" name="Google Shape;13006;p55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7" name="Google Shape;13007;p55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8" name="Google Shape;13008;p55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9" name="Google Shape;13009;p55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0" name="Google Shape;13010;p55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1" name="Google Shape;13011;p55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2" name="Google Shape;13012;p55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3" name="Google Shape;13013;p55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4" name="Google Shape;13014;p55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5" name="Google Shape;13015;p55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019" name="Shape 13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20" name="Google Shape;13020;p56"/>
          <p:cNvSpPr txBox="1"/>
          <p:nvPr>
            <p:ph idx="4294967295" type="title"/>
          </p:nvPr>
        </p:nvSpPr>
        <p:spPr>
          <a:xfrm>
            <a:off x="884325" y="691750"/>
            <a:ext cx="5987400" cy="62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Silver Bullet Exploit</a:t>
            </a:r>
            <a:endParaRPr/>
          </a:p>
        </p:txBody>
      </p:sp>
      <p:sp>
        <p:nvSpPr>
          <p:cNvPr id="13021" name="Google Shape;13021;p56"/>
          <p:cNvSpPr txBox="1"/>
          <p:nvPr>
            <p:ph idx="4294967295" type="subTitle"/>
          </p:nvPr>
        </p:nvSpPr>
        <p:spPr>
          <a:xfrm>
            <a:off x="534300" y="1377800"/>
            <a:ext cx="4089000" cy="2011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SzPts val="1800"/>
              <a:buFont typeface="Orbitron"/>
              <a:buChar char="●"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Patches functions to: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  <a:p>
            <a:pPr indent="-317500" lvl="1" marL="914400" rtl="0" algn="l">
              <a:spcBef>
                <a:spcPts val="0"/>
              </a:spcBef>
              <a:spcAft>
                <a:spcPts val="0"/>
              </a:spcAft>
              <a:buSzPts val="1400"/>
              <a:buFont typeface="Orbitron"/>
              <a:buChar char="○"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Force the random-item to always be Bullet Bill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  <a:p>
            <a:pPr indent="-317500" lvl="1" marL="914400" rtl="0" algn="l">
              <a:spcBef>
                <a:spcPts val="1000"/>
              </a:spcBef>
              <a:spcAft>
                <a:spcPts val="0"/>
              </a:spcAft>
              <a:buSzPts val="1400"/>
              <a:buFont typeface="Orbitron"/>
              <a:buChar char="○"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Stop the timeout for Bullet Bill from occurring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  <a:p>
            <a:pPr indent="-317500" lvl="1" marL="914400" rtl="0" algn="l">
              <a:spcBef>
                <a:spcPts val="1000"/>
              </a:spcBef>
              <a:spcAft>
                <a:spcPts val="1000"/>
              </a:spcAft>
              <a:buSzPts val="1400"/>
              <a:buFont typeface="Orbitron"/>
              <a:buChar char="○"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Patch state-changes to keep player in bullet form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</p:txBody>
      </p:sp>
      <p:sp>
        <p:nvSpPr>
          <p:cNvPr id="13022" name="Google Shape;13022;p56"/>
          <p:cNvSpPr txBox="1"/>
          <p:nvPr>
            <p:ph idx="4294967295" type="subTitle"/>
          </p:nvPr>
        </p:nvSpPr>
        <p:spPr>
          <a:xfrm>
            <a:off x="4623300" y="1377800"/>
            <a:ext cx="4089000" cy="304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SzPts val="1800"/>
              <a:buFont typeface="Orbitron"/>
              <a:buChar char="●"/>
            </a:pPr>
            <a:r>
              <a:rPr b="1" lang="en" sz="1800">
                <a:latin typeface="Orbitron"/>
                <a:ea typeface="Orbitron"/>
                <a:cs typeface="Orbitron"/>
                <a:sym typeface="Orbitron"/>
              </a:rPr>
              <a:t>Results:</a:t>
            </a:r>
            <a:endParaRPr b="1" sz="1800">
              <a:latin typeface="Orbitron"/>
              <a:ea typeface="Orbitron"/>
              <a:cs typeface="Orbitron"/>
              <a:sym typeface="Orbitron"/>
            </a:endParaRPr>
          </a:p>
          <a:p>
            <a:pPr indent="-317500" lvl="1" marL="914400" rtl="0" algn="l">
              <a:spcBef>
                <a:spcPts val="0"/>
              </a:spcBef>
              <a:spcAft>
                <a:spcPts val="0"/>
              </a:spcAft>
              <a:buSzPts val="1400"/>
              <a:buFont typeface="Orbitron"/>
              <a:buChar char="○"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Massive increase in speed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  <a:p>
            <a:pPr indent="-317500" lvl="1" marL="914400" rtl="0" algn="l">
              <a:spcBef>
                <a:spcPts val="1000"/>
              </a:spcBef>
              <a:spcAft>
                <a:spcPts val="0"/>
              </a:spcAft>
              <a:buSzPts val="1400"/>
              <a:buFont typeface="Orbitron"/>
              <a:buChar char="○"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Invincibility - no stunning effects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  <a:p>
            <a:pPr indent="-317500" lvl="1" marL="914400" rtl="0" algn="l">
              <a:spcBef>
                <a:spcPts val="1000"/>
              </a:spcBef>
              <a:spcAft>
                <a:spcPts val="0"/>
              </a:spcAft>
              <a:buSzPts val="1400"/>
              <a:buFont typeface="Orbitron"/>
              <a:buChar char="○"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AI controlled autopilot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  <a:p>
            <a:pPr indent="-317500" lvl="1" marL="914400" rtl="0" algn="l">
              <a:spcBef>
                <a:spcPts val="1000"/>
              </a:spcBef>
              <a:spcAft>
                <a:spcPts val="0"/>
              </a:spcAft>
              <a:buSzPts val="1400"/>
              <a:buFont typeface="Orbitron"/>
              <a:buChar char="○"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Stun other players if you hit them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  <a:p>
            <a:pPr indent="-317500" lvl="1" marL="914400" rtl="0" algn="l">
              <a:spcBef>
                <a:spcPts val="1000"/>
              </a:spcBef>
              <a:spcAft>
                <a:spcPts val="0"/>
              </a:spcAft>
              <a:buSzPts val="1400"/>
              <a:buFont typeface="Orbitron"/>
              <a:buChar char="○"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Hard(er) to detect!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  <a:p>
            <a:pPr indent="-317500" lvl="1" marL="914400" rtl="0" algn="l">
              <a:spcBef>
                <a:spcPts val="1000"/>
              </a:spcBef>
              <a:spcAft>
                <a:spcPts val="1000"/>
              </a:spcAft>
              <a:buSzPts val="1400"/>
              <a:buFont typeface="Orbitron"/>
              <a:buChar char="○"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Guaranteed win </a:t>
            </a:r>
            <a:r>
              <a:rPr b="1" lang="en" u="sng">
                <a:latin typeface="Orbitron"/>
                <a:ea typeface="Orbitron"/>
                <a:cs typeface="Orbitron"/>
                <a:sym typeface="Orbitron"/>
              </a:rPr>
              <a:t>but</a:t>
            </a: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 not guaranteed max points</a:t>
            </a:r>
            <a:endParaRPr b="1" sz="1800">
              <a:latin typeface="Orbitron"/>
              <a:ea typeface="Orbitron"/>
              <a:cs typeface="Orbitron"/>
              <a:sym typeface="Orbitron"/>
            </a:endParaRPr>
          </a:p>
        </p:txBody>
      </p:sp>
      <p:pic>
        <p:nvPicPr>
          <p:cNvPr id="13023" name="Google Shape;13023;p5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683437" y="3529375"/>
            <a:ext cx="1790725" cy="10948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3024" name="Google Shape;13024;p5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flipH="1">
            <a:off x="5967199" y="422839"/>
            <a:ext cx="1401201" cy="85672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025" name="Google Shape;13025;p56"/>
          <p:cNvGrpSpPr/>
          <p:nvPr/>
        </p:nvGrpSpPr>
        <p:grpSpPr>
          <a:xfrm flipH="1">
            <a:off x="61359" y="2374018"/>
            <a:ext cx="1019282" cy="509637"/>
            <a:chOff x="311697" y="-12"/>
            <a:chExt cx="4437449" cy="2218709"/>
          </a:xfrm>
        </p:grpSpPr>
        <p:sp>
          <p:nvSpPr>
            <p:cNvPr id="13026" name="Google Shape;13026;p56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7" name="Google Shape;13027;p56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8" name="Google Shape;13028;p56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9" name="Google Shape;13029;p56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0" name="Google Shape;13030;p56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1" name="Google Shape;13031;p56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2" name="Google Shape;13032;p56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3" name="Google Shape;13033;p56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4" name="Google Shape;13034;p56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5" name="Google Shape;13035;p56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6" name="Google Shape;13036;p56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7" name="Google Shape;13037;p56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8" name="Google Shape;13038;p56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9" name="Google Shape;13039;p56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0" name="Google Shape;13040;p56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1" name="Google Shape;13041;p56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2" name="Google Shape;13042;p56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3" name="Google Shape;13043;p56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4" name="Google Shape;13044;p56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5" name="Google Shape;13045;p56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6" name="Google Shape;13046;p56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7" name="Google Shape;13047;p56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8" name="Google Shape;13048;p56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9" name="Google Shape;13049;p56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0" name="Google Shape;13050;p56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1" name="Google Shape;13051;p56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2" name="Google Shape;13052;p56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3" name="Google Shape;13053;p56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4" name="Google Shape;13054;p56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5" name="Google Shape;13055;p56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6" name="Google Shape;13056;p56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7" name="Google Shape;13057;p56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8" name="Google Shape;13058;p56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9" name="Google Shape;13059;p56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0" name="Google Shape;13060;p56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1" name="Google Shape;13061;p56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2" name="Google Shape;13062;p56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3" name="Google Shape;13063;p56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4" name="Google Shape;13064;p56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5" name="Google Shape;13065;p56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6" name="Google Shape;13066;p56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7" name="Google Shape;13067;p56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8" name="Google Shape;13068;p56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9" name="Google Shape;13069;p56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0" name="Google Shape;13070;p56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1" name="Google Shape;13071;p56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2" name="Google Shape;13072;p56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3" name="Google Shape;13073;p56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4" name="Google Shape;13074;p56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5" name="Google Shape;13075;p56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6" name="Google Shape;13076;p56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7" name="Google Shape;13077;p56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8" name="Google Shape;13078;p56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9" name="Google Shape;13079;p56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0" name="Google Shape;13080;p56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1" name="Google Shape;13081;p56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2" name="Google Shape;13082;p56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3" name="Google Shape;13083;p56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4" name="Google Shape;13084;p56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5" name="Google Shape;13085;p56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6" name="Google Shape;13086;p56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7" name="Google Shape;13087;p56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8" name="Google Shape;13088;p56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9" name="Google Shape;13089;p56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0" name="Google Shape;13090;p56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1" name="Google Shape;13091;p56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2" name="Google Shape;13092;p56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3" name="Google Shape;13093;p56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4" name="Google Shape;13094;p56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5" name="Google Shape;13095;p56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6" name="Google Shape;13096;p56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7" name="Google Shape;13097;p56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8" name="Google Shape;13098;p56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9" name="Google Shape;13099;p56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0" name="Google Shape;13100;p56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1" name="Google Shape;13101;p56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2" name="Google Shape;13102;p56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3" name="Google Shape;13103;p56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4" name="Google Shape;13104;p56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5" name="Google Shape;13105;p56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6" name="Google Shape;13106;p56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7" name="Google Shape;13107;p56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8" name="Google Shape;13108;p56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9" name="Google Shape;13109;p56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0" name="Google Shape;13110;p56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1" name="Google Shape;13111;p56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2" name="Google Shape;13112;p56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3" name="Google Shape;13113;p56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4" name="Google Shape;13114;p56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5" name="Google Shape;13115;p56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6" name="Google Shape;13116;p56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7" name="Google Shape;13117;p56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8" name="Google Shape;13118;p56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9" name="Google Shape;13119;p56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0" name="Google Shape;13120;p56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1" name="Google Shape;13121;p56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2" name="Google Shape;13122;p56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3" name="Google Shape;13123;p56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4" name="Google Shape;13124;p56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5" name="Google Shape;13125;p56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6" name="Google Shape;13126;p56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7" name="Google Shape;13127;p56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8" name="Google Shape;13128;p56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9" name="Google Shape;13129;p56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0" name="Google Shape;13130;p56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1" name="Google Shape;13131;p56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2" name="Google Shape;13132;p56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3" name="Google Shape;13133;p56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4" name="Google Shape;13134;p56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5" name="Google Shape;13135;p56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6" name="Google Shape;13136;p56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7" name="Google Shape;13137;p56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8" name="Google Shape;13138;p56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9" name="Google Shape;13139;p56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0" name="Google Shape;13140;p56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1" name="Google Shape;13141;p56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2" name="Google Shape;13142;p56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3" name="Google Shape;13143;p56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4" name="Google Shape;13144;p56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5" name="Google Shape;13145;p56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6" name="Google Shape;13146;p56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7" name="Google Shape;13147;p56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8" name="Google Shape;13148;p56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9" name="Google Shape;13149;p56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0" name="Google Shape;13150;p56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1" name="Google Shape;13151;p56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2" name="Google Shape;13152;p56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3" name="Google Shape;13153;p56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4" name="Google Shape;13154;p56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5" name="Google Shape;13155;p56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6" name="Google Shape;13156;p56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7" name="Google Shape;13157;p56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8" name="Google Shape;13158;p56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9" name="Google Shape;13159;p56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0" name="Google Shape;13160;p56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1" name="Google Shape;13161;p56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2" name="Google Shape;13162;p56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3" name="Google Shape;13163;p56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4" name="Google Shape;13164;p56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5" name="Google Shape;13165;p56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6" name="Google Shape;13166;p56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7" name="Google Shape;13167;p56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8" name="Google Shape;13168;p56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9" name="Google Shape;13169;p56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0" name="Google Shape;13170;p56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1" name="Google Shape;13171;p56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2" name="Google Shape;13172;p56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3" name="Google Shape;13173;p56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4" name="Google Shape;13174;p56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5" name="Google Shape;13175;p56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6" name="Google Shape;13176;p56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7" name="Google Shape;13177;p56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8" name="Google Shape;13178;p56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9" name="Google Shape;13179;p56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0" name="Google Shape;13180;p56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1" name="Google Shape;13181;p56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2" name="Google Shape;13182;p56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3" name="Google Shape;13183;p56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4" name="Google Shape;13184;p56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5" name="Google Shape;13185;p56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6" name="Google Shape;13186;p56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7" name="Google Shape;13187;p56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8" name="Google Shape;13188;p56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9" name="Google Shape;13189;p56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0" name="Google Shape;13190;p56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1" name="Google Shape;13191;p56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2" name="Google Shape;13192;p56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3" name="Google Shape;13193;p56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4" name="Google Shape;13194;p56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5" name="Google Shape;13195;p56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6" name="Google Shape;13196;p56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7" name="Google Shape;13197;p56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8" name="Google Shape;13198;p56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9" name="Google Shape;13199;p56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0" name="Google Shape;13200;p56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1" name="Google Shape;13201;p56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2" name="Google Shape;13202;p56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3" name="Google Shape;13203;p56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4" name="Google Shape;13204;p56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5" name="Google Shape;13205;p56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6" name="Google Shape;13206;p56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7" name="Google Shape;13207;p56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8" name="Google Shape;13208;p56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9" name="Google Shape;13209;p56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0" name="Google Shape;13210;p56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1" name="Google Shape;13211;p56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2" name="Google Shape;13212;p56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3" name="Google Shape;13213;p56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4" name="Google Shape;13214;p56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5" name="Google Shape;13215;p56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6" name="Google Shape;13216;p56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7" name="Google Shape;13217;p56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8" name="Google Shape;13218;p56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9" name="Google Shape;13219;p56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0" name="Google Shape;13220;p56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1" name="Google Shape;13221;p56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2" name="Google Shape;13222;p56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3" name="Google Shape;13223;p56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4" name="Google Shape;13224;p56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5" name="Google Shape;13225;p56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6" name="Google Shape;13226;p56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7" name="Google Shape;13227;p56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8" name="Google Shape;13228;p56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9" name="Google Shape;13229;p56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0" name="Google Shape;13230;p56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1" name="Google Shape;13231;p56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2" name="Google Shape;13232;p56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3" name="Google Shape;13233;p56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4" name="Google Shape;13234;p56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5" name="Google Shape;13235;p56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6" name="Google Shape;13236;p56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7" name="Google Shape;13237;p56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8" name="Google Shape;13238;p56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9" name="Google Shape;13239;p56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0" name="Google Shape;13240;p56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1" name="Google Shape;13241;p56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2" name="Google Shape;13242;p56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3" name="Google Shape;13243;p56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4" name="Google Shape;13244;p56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5" name="Google Shape;13245;p56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6" name="Google Shape;13246;p56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7" name="Google Shape;13247;p56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8" name="Google Shape;13248;p56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9" name="Google Shape;13249;p56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0" name="Google Shape;13250;p56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1" name="Google Shape;13251;p56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2" name="Google Shape;13252;p56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3" name="Google Shape;13253;p56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4" name="Google Shape;13254;p56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5" name="Google Shape;13255;p56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6" name="Google Shape;13256;p56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7" name="Google Shape;13257;p56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8" name="Google Shape;13258;p56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9" name="Google Shape;13259;p56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0" name="Google Shape;13260;p56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1" name="Google Shape;13261;p56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2" name="Google Shape;13262;p56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3" name="Google Shape;13263;p56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4" name="Google Shape;13264;p56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5" name="Google Shape;13265;p56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6" name="Google Shape;13266;p56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7" name="Google Shape;13267;p56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8" name="Google Shape;13268;p56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9" name="Google Shape;13269;p56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0" name="Google Shape;13270;p56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1" name="Google Shape;13271;p56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2" name="Google Shape;13272;p56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3" name="Google Shape;13273;p56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4" name="Google Shape;13274;p56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5" name="Google Shape;13275;p56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6" name="Google Shape;13276;p56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7" name="Google Shape;13277;p56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8" name="Google Shape;13278;p56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9" name="Google Shape;13279;p56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0" name="Google Shape;13280;p56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1" name="Google Shape;13281;p56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2" name="Google Shape;13282;p56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3" name="Google Shape;13283;p56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4" name="Google Shape;13284;p56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5" name="Google Shape;13285;p56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6" name="Google Shape;13286;p56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7" name="Google Shape;13287;p56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8" name="Google Shape;13288;p56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9" name="Google Shape;13289;p56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0" name="Google Shape;13290;p56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1" name="Google Shape;13291;p56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2" name="Google Shape;13292;p56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3" name="Google Shape;13293;p56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4" name="Google Shape;13294;p56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5" name="Google Shape;13295;p56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6" name="Google Shape;13296;p56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7" name="Google Shape;13297;p56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8" name="Google Shape;13298;p56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9" name="Google Shape;13299;p56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0" name="Google Shape;13300;p56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1" name="Google Shape;13301;p56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2" name="Google Shape;13302;p56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3" name="Google Shape;13303;p56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4" name="Google Shape;13304;p56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5" name="Google Shape;13305;p56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6" name="Google Shape;13306;p56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7" name="Google Shape;13307;p56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8" name="Google Shape;13308;p56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9" name="Google Shape;13309;p56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0" name="Google Shape;13310;p56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1" name="Google Shape;13311;p56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2" name="Google Shape;13312;p56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3" name="Google Shape;13313;p56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4" name="Google Shape;13314;p56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5" name="Google Shape;13315;p56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6" name="Google Shape;13316;p56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7" name="Google Shape;13317;p56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8" name="Google Shape;13318;p56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9" name="Google Shape;13319;p56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0" name="Google Shape;13320;p56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1" name="Google Shape;13321;p56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2" name="Google Shape;13322;p56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3" name="Google Shape;13323;p56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4" name="Google Shape;13324;p56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5" name="Google Shape;13325;p56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6" name="Google Shape;13326;p56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7" name="Google Shape;13327;p56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8" name="Google Shape;13328;p56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9" name="Google Shape;13329;p56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0" name="Google Shape;13330;p56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1" name="Google Shape;13331;p56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2" name="Google Shape;13332;p56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3" name="Google Shape;13333;p56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4" name="Google Shape;13334;p56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5" name="Google Shape;13335;p56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6" name="Google Shape;13336;p56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7" name="Google Shape;13337;p56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8" name="Google Shape;13338;p56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9" name="Google Shape;13339;p56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0" name="Google Shape;13340;p56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1" name="Google Shape;13341;p56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2" name="Google Shape;13342;p56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3" name="Google Shape;13343;p56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4" name="Google Shape;13344;p56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5" name="Google Shape;13345;p56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6" name="Google Shape;13346;p56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7" name="Google Shape;13347;p56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8" name="Google Shape;13348;p56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9" name="Google Shape;13349;p56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0" name="Google Shape;13350;p56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1" name="Google Shape;13351;p56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2" name="Google Shape;13352;p56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3" name="Google Shape;13353;p56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4" name="Google Shape;13354;p56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358" name="Shape 13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59" name="Google Shape;13359;p57"/>
          <p:cNvGrpSpPr/>
          <p:nvPr/>
        </p:nvGrpSpPr>
        <p:grpSpPr>
          <a:xfrm>
            <a:off x="7255063" y="1010228"/>
            <a:ext cx="1443946" cy="721968"/>
            <a:chOff x="311697" y="-12"/>
            <a:chExt cx="4437449" cy="2218709"/>
          </a:xfrm>
        </p:grpSpPr>
        <p:sp>
          <p:nvSpPr>
            <p:cNvPr id="13360" name="Google Shape;13360;p57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1" name="Google Shape;13361;p57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2" name="Google Shape;13362;p57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3" name="Google Shape;13363;p57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4" name="Google Shape;13364;p57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5" name="Google Shape;13365;p57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6" name="Google Shape;13366;p57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7" name="Google Shape;13367;p57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8" name="Google Shape;13368;p57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9" name="Google Shape;13369;p57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0" name="Google Shape;13370;p57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1" name="Google Shape;13371;p57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2" name="Google Shape;13372;p57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3" name="Google Shape;13373;p57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4" name="Google Shape;13374;p57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5" name="Google Shape;13375;p57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6" name="Google Shape;13376;p57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7" name="Google Shape;13377;p57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8" name="Google Shape;13378;p57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9" name="Google Shape;13379;p57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0" name="Google Shape;13380;p57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1" name="Google Shape;13381;p57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2" name="Google Shape;13382;p57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3" name="Google Shape;13383;p57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4" name="Google Shape;13384;p57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5" name="Google Shape;13385;p57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6" name="Google Shape;13386;p57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7" name="Google Shape;13387;p57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8" name="Google Shape;13388;p57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9" name="Google Shape;13389;p57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0" name="Google Shape;13390;p57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1" name="Google Shape;13391;p57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2" name="Google Shape;13392;p57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3" name="Google Shape;13393;p57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4" name="Google Shape;13394;p57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5" name="Google Shape;13395;p57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6" name="Google Shape;13396;p57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7" name="Google Shape;13397;p57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8" name="Google Shape;13398;p57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9" name="Google Shape;13399;p57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0" name="Google Shape;13400;p57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1" name="Google Shape;13401;p57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2" name="Google Shape;13402;p57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3" name="Google Shape;13403;p57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4" name="Google Shape;13404;p57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5" name="Google Shape;13405;p57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6" name="Google Shape;13406;p57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7" name="Google Shape;13407;p57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8" name="Google Shape;13408;p57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9" name="Google Shape;13409;p57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0" name="Google Shape;13410;p57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1" name="Google Shape;13411;p57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2" name="Google Shape;13412;p57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3" name="Google Shape;13413;p57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4" name="Google Shape;13414;p57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5" name="Google Shape;13415;p57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6" name="Google Shape;13416;p57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7" name="Google Shape;13417;p57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8" name="Google Shape;13418;p57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9" name="Google Shape;13419;p57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0" name="Google Shape;13420;p57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1" name="Google Shape;13421;p57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2" name="Google Shape;13422;p57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3" name="Google Shape;13423;p57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4" name="Google Shape;13424;p57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5" name="Google Shape;13425;p57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6" name="Google Shape;13426;p57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7" name="Google Shape;13427;p57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8" name="Google Shape;13428;p57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9" name="Google Shape;13429;p57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0" name="Google Shape;13430;p57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1" name="Google Shape;13431;p57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2" name="Google Shape;13432;p57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3" name="Google Shape;13433;p57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4" name="Google Shape;13434;p57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5" name="Google Shape;13435;p57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6" name="Google Shape;13436;p57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7" name="Google Shape;13437;p57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8" name="Google Shape;13438;p57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9" name="Google Shape;13439;p57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0" name="Google Shape;13440;p57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1" name="Google Shape;13441;p57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2" name="Google Shape;13442;p57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3" name="Google Shape;13443;p57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4" name="Google Shape;13444;p57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5" name="Google Shape;13445;p57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6" name="Google Shape;13446;p57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7" name="Google Shape;13447;p57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8" name="Google Shape;13448;p57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9" name="Google Shape;13449;p57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0" name="Google Shape;13450;p57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1" name="Google Shape;13451;p57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2" name="Google Shape;13452;p57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3" name="Google Shape;13453;p57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4" name="Google Shape;13454;p57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5" name="Google Shape;13455;p57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6" name="Google Shape;13456;p57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7" name="Google Shape;13457;p57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8" name="Google Shape;13458;p57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9" name="Google Shape;13459;p57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0" name="Google Shape;13460;p57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1" name="Google Shape;13461;p57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2" name="Google Shape;13462;p57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3" name="Google Shape;13463;p57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4" name="Google Shape;13464;p57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5" name="Google Shape;13465;p57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6" name="Google Shape;13466;p57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7" name="Google Shape;13467;p57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8" name="Google Shape;13468;p57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9" name="Google Shape;13469;p57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0" name="Google Shape;13470;p57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1" name="Google Shape;13471;p57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2" name="Google Shape;13472;p57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3" name="Google Shape;13473;p57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4" name="Google Shape;13474;p57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5" name="Google Shape;13475;p57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6" name="Google Shape;13476;p57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7" name="Google Shape;13477;p57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8" name="Google Shape;13478;p57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9" name="Google Shape;13479;p57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0" name="Google Shape;13480;p57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1" name="Google Shape;13481;p57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2" name="Google Shape;13482;p57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3" name="Google Shape;13483;p57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4" name="Google Shape;13484;p57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5" name="Google Shape;13485;p57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6" name="Google Shape;13486;p57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7" name="Google Shape;13487;p57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8" name="Google Shape;13488;p57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9" name="Google Shape;13489;p57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0" name="Google Shape;13490;p57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1" name="Google Shape;13491;p57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2" name="Google Shape;13492;p57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3" name="Google Shape;13493;p57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4" name="Google Shape;13494;p57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5" name="Google Shape;13495;p57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6" name="Google Shape;13496;p57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7" name="Google Shape;13497;p57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8" name="Google Shape;13498;p57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9" name="Google Shape;13499;p57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0" name="Google Shape;13500;p57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1" name="Google Shape;13501;p57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2" name="Google Shape;13502;p57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3" name="Google Shape;13503;p57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4" name="Google Shape;13504;p57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5" name="Google Shape;13505;p57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6" name="Google Shape;13506;p57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7" name="Google Shape;13507;p57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8" name="Google Shape;13508;p57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9" name="Google Shape;13509;p57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0" name="Google Shape;13510;p57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1" name="Google Shape;13511;p57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2" name="Google Shape;13512;p57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3" name="Google Shape;13513;p57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4" name="Google Shape;13514;p57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5" name="Google Shape;13515;p57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6" name="Google Shape;13516;p57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7" name="Google Shape;13517;p57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8" name="Google Shape;13518;p57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9" name="Google Shape;13519;p57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0" name="Google Shape;13520;p57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1" name="Google Shape;13521;p57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2" name="Google Shape;13522;p57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3" name="Google Shape;13523;p57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4" name="Google Shape;13524;p57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5" name="Google Shape;13525;p57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6" name="Google Shape;13526;p57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7" name="Google Shape;13527;p57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8" name="Google Shape;13528;p57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9" name="Google Shape;13529;p57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0" name="Google Shape;13530;p57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1" name="Google Shape;13531;p57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2" name="Google Shape;13532;p57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3" name="Google Shape;13533;p57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4" name="Google Shape;13534;p57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5" name="Google Shape;13535;p57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6" name="Google Shape;13536;p57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7" name="Google Shape;13537;p57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8" name="Google Shape;13538;p57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9" name="Google Shape;13539;p57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0" name="Google Shape;13540;p57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1" name="Google Shape;13541;p57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2" name="Google Shape;13542;p57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3" name="Google Shape;13543;p57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4" name="Google Shape;13544;p57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5" name="Google Shape;13545;p57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6" name="Google Shape;13546;p57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7" name="Google Shape;13547;p57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8" name="Google Shape;13548;p57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9" name="Google Shape;13549;p57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0" name="Google Shape;13550;p57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1" name="Google Shape;13551;p57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2" name="Google Shape;13552;p57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3" name="Google Shape;13553;p57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4" name="Google Shape;13554;p57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5" name="Google Shape;13555;p57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6" name="Google Shape;13556;p57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7" name="Google Shape;13557;p57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8" name="Google Shape;13558;p57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9" name="Google Shape;13559;p57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0" name="Google Shape;13560;p57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1" name="Google Shape;13561;p57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2" name="Google Shape;13562;p57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3" name="Google Shape;13563;p57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4" name="Google Shape;13564;p57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5" name="Google Shape;13565;p57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6" name="Google Shape;13566;p57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7" name="Google Shape;13567;p57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8" name="Google Shape;13568;p57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9" name="Google Shape;13569;p57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0" name="Google Shape;13570;p57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1" name="Google Shape;13571;p57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2" name="Google Shape;13572;p57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3" name="Google Shape;13573;p57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4" name="Google Shape;13574;p57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5" name="Google Shape;13575;p57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6" name="Google Shape;13576;p57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7" name="Google Shape;13577;p57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8" name="Google Shape;13578;p57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9" name="Google Shape;13579;p57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0" name="Google Shape;13580;p57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1" name="Google Shape;13581;p57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2" name="Google Shape;13582;p57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3" name="Google Shape;13583;p57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4" name="Google Shape;13584;p57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5" name="Google Shape;13585;p57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6" name="Google Shape;13586;p57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7" name="Google Shape;13587;p57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8" name="Google Shape;13588;p57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9" name="Google Shape;13589;p57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0" name="Google Shape;13590;p57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1" name="Google Shape;13591;p57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2" name="Google Shape;13592;p57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3" name="Google Shape;13593;p57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4" name="Google Shape;13594;p57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5" name="Google Shape;13595;p57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6" name="Google Shape;13596;p57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7" name="Google Shape;13597;p57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8" name="Google Shape;13598;p57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9" name="Google Shape;13599;p57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0" name="Google Shape;13600;p57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1" name="Google Shape;13601;p57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2" name="Google Shape;13602;p57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3" name="Google Shape;13603;p57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4" name="Google Shape;13604;p57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5" name="Google Shape;13605;p57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6" name="Google Shape;13606;p57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7" name="Google Shape;13607;p57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8" name="Google Shape;13608;p57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9" name="Google Shape;13609;p57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0" name="Google Shape;13610;p57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1" name="Google Shape;13611;p57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2" name="Google Shape;13612;p57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3" name="Google Shape;13613;p57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4" name="Google Shape;13614;p57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5" name="Google Shape;13615;p57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6" name="Google Shape;13616;p57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7" name="Google Shape;13617;p57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8" name="Google Shape;13618;p57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9" name="Google Shape;13619;p57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0" name="Google Shape;13620;p57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1" name="Google Shape;13621;p57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2" name="Google Shape;13622;p57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3" name="Google Shape;13623;p57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4" name="Google Shape;13624;p57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5" name="Google Shape;13625;p57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6" name="Google Shape;13626;p57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7" name="Google Shape;13627;p57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8" name="Google Shape;13628;p57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9" name="Google Shape;13629;p57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0" name="Google Shape;13630;p57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1" name="Google Shape;13631;p57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2" name="Google Shape;13632;p57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3" name="Google Shape;13633;p57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4" name="Google Shape;13634;p57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5" name="Google Shape;13635;p57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6" name="Google Shape;13636;p57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7" name="Google Shape;13637;p57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8" name="Google Shape;13638;p57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9" name="Google Shape;13639;p57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0" name="Google Shape;13640;p57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1" name="Google Shape;13641;p57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2" name="Google Shape;13642;p57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3" name="Google Shape;13643;p57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4" name="Google Shape;13644;p57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5" name="Google Shape;13645;p57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6" name="Google Shape;13646;p57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7" name="Google Shape;13647;p57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8" name="Google Shape;13648;p57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9" name="Google Shape;13649;p57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0" name="Google Shape;13650;p57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1" name="Google Shape;13651;p57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2" name="Google Shape;13652;p57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3" name="Google Shape;13653;p57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4" name="Google Shape;13654;p57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5" name="Google Shape;13655;p57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6" name="Google Shape;13656;p57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7" name="Google Shape;13657;p57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8" name="Google Shape;13658;p57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9" name="Google Shape;13659;p57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0" name="Google Shape;13660;p57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1" name="Google Shape;13661;p57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2" name="Google Shape;13662;p57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3" name="Google Shape;13663;p57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4" name="Google Shape;13664;p57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5" name="Google Shape;13665;p57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6" name="Google Shape;13666;p57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7" name="Google Shape;13667;p57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8" name="Google Shape;13668;p57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9" name="Google Shape;13669;p57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0" name="Google Shape;13670;p57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1" name="Google Shape;13671;p57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2" name="Google Shape;13672;p57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3" name="Google Shape;13673;p57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4" name="Google Shape;13674;p57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5" name="Google Shape;13675;p57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6" name="Google Shape;13676;p57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7" name="Google Shape;13677;p57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8" name="Google Shape;13678;p57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9" name="Google Shape;13679;p57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0" name="Google Shape;13680;p57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1" name="Google Shape;13681;p57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2" name="Google Shape;13682;p57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3" name="Google Shape;13683;p57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4" name="Google Shape;13684;p57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5" name="Google Shape;13685;p57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6" name="Google Shape;13686;p57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7" name="Google Shape;13687;p57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8" name="Google Shape;13688;p57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689" name="Google Shape;13689;p57"/>
          <p:cNvSpPr txBox="1"/>
          <p:nvPr>
            <p:ph idx="4294967295" type="title"/>
          </p:nvPr>
        </p:nvSpPr>
        <p:spPr>
          <a:xfrm>
            <a:off x="884325" y="691750"/>
            <a:ext cx="6140400" cy="62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Nintendo's Anti-Cheat Patent</a:t>
            </a:r>
            <a:endParaRPr/>
          </a:p>
        </p:txBody>
      </p:sp>
      <p:pic>
        <p:nvPicPr>
          <p:cNvPr id="13690" name="Google Shape;13690;p5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268504" y="1429525"/>
            <a:ext cx="6518395" cy="3443800"/>
          </a:xfrm>
          <a:prstGeom prst="rect">
            <a:avLst/>
          </a:prstGeom>
          <a:noFill/>
          <a:ln cap="flat" cmpd="sng" w="2857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pic>
      <p:sp>
        <p:nvSpPr>
          <p:cNvPr id="13691" name="Google Shape;13691;p57"/>
          <p:cNvSpPr txBox="1"/>
          <p:nvPr/>
        </p:nvSpPr>
        <p:spPr>
          <a:xfrm>
            <a:off x="355400" y="1732200"/>
            <a:ext cx="1913100" cy="3023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chemeClr val="accent1"/>
                </a:solidFill>
                <a:latin typeface="Orbitron"/>
                <a:ea typeface="Orbitron"/>
                <a:cs typeface="Orbitron"/>
                <a:sym typeface="Orbitron"/>
              </a:rPr>
              <a:t>Systems and Method for Identifying Modified Program Data</a:t>
            </a:r>
            <a:endParaRPr b="1" sz="1800">
              <a:solidFill>
                <a:schemeClr val="accent1"/>
              </a:solidFill>
              <a:latin typeface="Orbitron"/>
              <a:ea typeface="Orbitron"/>
              <a:cs typeface="Orbitron"/>
              <a:sym typeface="Orbitron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500">
              <a:solidFill>
                <a:schemeClr val="accent1"/>
              </a:solidFill>
              <a:latin typeface="Orbitron"/>
              <a:ea typeface="Orbitron"/>
              <a:cs typeface="Orbitron"/>
              <a:sym typeface="Orbitron"/>
            </a:endParaRPr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1600" u="sng">
                <a:solidFill>
                  <a:schemeClr val="accent1"/>
                </a:solidFill>
                <a:latin typeface="Orbitron"/>
                <a:ea typeface="Orbitron"/>
                <a:cs typeface="Orbitron"/>
                <a:sym typeface="Orbitron"/>
              </a:rPr>
              <a:t>May 19th, 2022</a:t>
            </a:r>
            <a:endParaRPr b="1" sz="1600" u="sng">
              <a:solidFill>
                <a:schemeClr val="accent1"/>
              </a:solidFill>
              <a:latin typeface="Orbitron"/>
              <a:ea typeface="Orbitron"/>
              <a:cs typeface="Orbitron"/>
              <a:sym typeface="Orbitron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172" name="Shape 2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73" name="Google Shape;2173;p31"/>
          <p:cNvGrpSpPr/>
          <p:nvPr/>
        </p:nvGrpSpPr>
        <p:grpSpPr>
          <a:xfrm flipH="1">
            <a:off x="-245391" y="1472455"/>
            <a:ext cx="1019282" cy="509637"/>
            <a:chOff x="311697" y="-12"/>
            <a:chExt cx="4437449" cy="2218709"/>
          </a:xfrm>
        </p:grpSpPr>
        <p:sp>
          <p:nvSpPr>
            <p:cNvPr id="2174" name="Google Shape;2174;p31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31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31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31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31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31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31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31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31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31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31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31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p31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31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31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31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31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p31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31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31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31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31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31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31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31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31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31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31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31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31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31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31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31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31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31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31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31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31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31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31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31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31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31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31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31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31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31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31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31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31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31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31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31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31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31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31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31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31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31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31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31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31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31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31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31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31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31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31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31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31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31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p31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31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31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31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31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31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31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31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31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31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31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31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31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31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31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p31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31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31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31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31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31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31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31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31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31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31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p31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31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31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31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31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31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31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31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31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31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31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31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31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31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31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31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31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31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31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31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31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31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31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31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31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31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31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31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" name="Google Shape;2299;p31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31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31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31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p31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31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31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p31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31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31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31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31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p31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p31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31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31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31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" name="Google Shape;2316;p31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" name="Google Shape;2317;p31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p31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31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p31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31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31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" name="Google Shape;2323;p31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31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31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31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31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31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31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31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31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31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p31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31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31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31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31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31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31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31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31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31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p31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31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p31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31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31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31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31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31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31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31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31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31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31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31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31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31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31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31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31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31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31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31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31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31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31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31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31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31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31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31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31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31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31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31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31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31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31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31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31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31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31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p31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31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31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31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31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31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31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31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31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31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31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31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31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31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31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31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31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31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31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31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31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31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31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31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31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31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31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31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31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31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31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31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31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31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31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" name="Google Shape;2419;p31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31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31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31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31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31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31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31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31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31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31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p31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31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31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31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" name="Google Shape;2434;p31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p31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31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31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p31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31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31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31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31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31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31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31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31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31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31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31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31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31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31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31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31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31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31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31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31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31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31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31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31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31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31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31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31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31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31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31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31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31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31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31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31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31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31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31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31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31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31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p31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31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31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p31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31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" name="Google Shape;2486;p31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" name="Google Shape;2487;p31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31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31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31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31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31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31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31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31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31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31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31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31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31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31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31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03" name="Google Shape;2503;p31"/>
          <p:cNvSpPr/>
          <p:nvPr/>
        </p:nvSpPr>
        <p:spPr>
          <a:xfrm>
            <a:off x="5167274" y="2035210"/>
            <a:ext cx="3076500" cy="2188500"/>
          </a:xfrm>
          <a:prstGeom prst="triangle">
            <a:avLst>
              <a:gd fmla="val 50000" name="adj"/>
            </a:avLst>
          </a:prstGeom>
          <a:noFill/>
          <a:ln cap="flat" cmpd="sng" w="76200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04" name="Google Shape;2504;p31"/>
          <p:cNvGrpSpPr/>
          <p:nvPr/>
        </p:nvGrpSpPr>
        <p:grpSpPr>
          <a:xfrm>
            <a:off x="5957542" y="1472454"/>
            <a:ext cx="1496136" cy="1230397"/>
            <a:chOff x="4028250" y="394450"/>
            <a:chExt cx="1550400" cy="1550400"/>
          </a:xfrm>
        </p:grpSpPr>
        <p:sp>
          <p:nvSpPr>
            <p:cNvPr id="2505" name="Google Shape;2505;p31"/>
            <p:cNvSpPr/>
            <p:nvPr/>
          </p:nvSpPr>
          <p:spPr>
            <a:xfrm>
              <a:off x="4028250" y="394450"/>
              <a:ext cx="1550400" cy="1550400"/>
            </a:xfrm>
            <a:prstGeom prst="diamond">
              <a:avLst/>
            </a:pr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31"/>
            <p:cNvSpPr/>
            <p:nvPr/>
          </p:nvSpPr>
          <p:spPr>
            <a:xfrm>
              <a:off x="4473888" y="840075"/>
              <a:ext cx="659124" cy="659151"/>
            </a:xfrm>
            <a:prstGeom prst="rect">
              <a:avLst/>
            </a:prstGeom>
          </p:spPr>
          <p:txBody>
            <a:bodyPr>
              <a:prstTxWarp prst="textPlain"/>
            </a:bodyPr>
            <a:lstStyle/>
            <a:p>
              <a:pPr lvl="0" algn="ctr"/>
              <a:r>
                <a:rPr b="0" i="0">
                  <a:ln>
                    <a:noFill/>
                  </a:ln>
                  <a:solidFill>
                    <a:schemeClr val="accent1"/>
                  </a:solidFill>
                  <a:latin typeface="Press Start 2P"/>
                </a:rPr>
                <a:t>C</a:t>
              </a:r>
            </a:p>
          </p:txBody>
        </p:sp>
      </p:grpSp>
      <p:grpSp>
        <p:nvGrpSpPr>
          <p:cNvPr id="2507" name="Google Shape;2507;p31"/>
          <p:cNvGrpSpPr/>
          <p:nvPr/>
        </p:nvGrpSpPr>
        <p:grpSpPr>
          <a:xfrm>
            <a:off x="4636997" y="3458475"/>
            <a:ext cx="1496136" cy="1230397"/>
            <a:chOff x="4028250" y="394450"/>
            <a:chExt cx="1550400" cy="1550400"/>
          </a:xfrm>
        </p:grpSpPr>
        <p:sp>
          <p:nvSpPr>
            <p:cNvPr id="2508" name="Google Shape;2508;p31"/>
            <p:cNvSpPr/>
            <p:nvPr/>
          </p:nvSpPr>
          <p:spPr>
            <a:xfrm>
              <a:off x="4028250" y="394450"/>
              <a:ext cx="1550400" cy="1550400"/>
            </a:xfrm>
            <a:prstGeom prst="diamond">
              <a:avLst/>
            </a:pr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31"/>
            <p:cNvSpPr/>
            <p:nvPr/>
          </p:nvSpPr>
          <p:spPr>
            <a:xfrm>
              <a:off x="4520968" y="840075"/>
              <a:ext cx="564964" cy="659151"/>
            </a:xfrm>
            <a:prstGeom prst="rect">
              <a:avLst/>
            </a:prstGeom>
          </p:spPr>
          <p:txBody>
            <a:bodyPr>
              <a:prstTxWarp prst="textPlain"/>
            </a:bodyPr>
            <a:lstStyle/>
            <a:p>
              <a:pPr lvl="0" algn="ctr"/>
              <a:r>
                <a:rPr b="0" i="0">
                  <a:ln>
                    <a:noFill/>
                  </a:ln>
                  <a:solidFill>
                    <a:schemeClr val="accent1"/>
                  </a:solidFill>
                  <a:latin typeface="Press Start 2P"/>
                </a:rPr>
                <a:t>I</a:t>
              </a:r>
            </a:p>
          </p:txBody>
        </p:sp>
      </p:grpSp>
      <p:grpSp>
        <p:nvGrpSpPr>
          <p:cNvPr id="2510" name="Google Shape;2510;p31"/>
          <p:cNvGrpSpPr/>
          <p:nvPr/>
        </p:nvGrpSpPr>
        <p:grpSpPr>
          <a:xfrm>
            <a:off x="7278087" y="3458475"/>
            <a:ext cx="1496136" cy="1230397"/>
            <a:chOff x="4028250" y="394450"/>
            <a:chExt cx="1550400" cy="1550400"/>
          </a:xfrm>
        </p:grpSpPr>
        <p:sp>
          <p:nvSpPr>
            <p:cNvPr id="2511" name="Google Shape;2511;p31"/>
            <p:cNvSpPr/>
            <p:nvPr/>
          </p:nvSpPr>
          <p:spPr>
            <a:xfrm>
              <a:off x="4028250" y="394450"/>
              <a:ext cx="1550400" cy="1550400"/>
            </a:xfrm>
            <a:prstGeom prst="diamond">
              <a:avLst/>
            </a:pr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31"/>
            <p:cNvSpPr/>
            <p:nvPr/>
          </p:nvSpPr>
          <p:spPr>
            <a:xfrm>
              <a:off x="4473888" y="840075"/>
              <a:ext cx="659124" cy="659151"/>
            </a:xfrm>
            <a:prstGeom prst="rect">
              <a:avLst/>
            </a:prstGeom>
          </p:spPr>
          <p:txBody>
            <a:bodyPr>
              <a:prstTxWarp prst="textPlain"/>
            </a:bodyPr>
            <a:lstStyle/>
            <a:p>
              <a:pPr lvl="0" algn="ctr"/>
              <a:r>
                <a:rPr b="0" i="0">
                  <a:ln>
                    <a:noFill/>
                  </a:ln>
                  <a:solidFill>
                    <a:schemeClr val="accent1"/>
                  </a:solidFill>
                  <a:latin typeface="Press Start 2P"/>
                </a:rPr>
                <a:t>A</a:t>
              </a:r>
            </a:p>
          </p:txBody>
        </p:sp>
      </p:grpSp>
      <p:sp>
        <p:nvSpPr>
          <p:cNvPr id="2513" name="Google Shape;2513;p31"/>
          <p:cNvSpPr txBox="1"/>
          <p:nvPr>
            <p:ph idx="4294967295" type="title"/>
          </p:nvPr>
        </p:nvSpPr>
        <p:spPr>
          <a:xfrm>
            <a:off x="884325" y="691750"/>
            <a:ext cx="5756400" cy="62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is worth protecting?</a:t>
            </a:r>
            <a:endParaRPr/>
          </a:p>
        </p:txBody>
      </p:sp>
      <p:grpSp>
        <p:nvGrpSpPr>
          <p:cNvPr id="2514" name="Google Shape;2514;p31"/>
          <p:cNvGrpSpPr/>
          <p:nvPr/>
        </p:nvGrpSpPr>
        <p:grpSpPr>
          <a:xfrm>
            <a:off x="7151988" y="460578"/>
            <a:ext cx="1443946" cy="721968"/>
            <a:chOff x="311697" y="-12"/>
            <a:chExt cx="4437449" cy="2218709"/>
          </a:xfrm>
        </p:grpSpPr>
        <p:sp>
          <p:nvSpPr>
            <p:cNvPr id="2515" name="Google Shape;2515;p31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31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31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31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31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31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31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31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31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31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31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31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31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31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31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31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31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31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31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31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31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31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31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31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31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31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31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31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31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31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31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31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31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31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31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31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31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31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31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31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31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31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31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31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31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31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31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31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31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31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31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31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31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31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31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31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31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31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31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31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31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31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31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31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31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31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31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31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31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31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31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31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31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31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31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31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31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31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31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31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31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31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31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31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31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31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31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31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31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31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31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31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31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31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31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31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31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31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31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31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31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31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31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31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31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31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31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31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31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31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31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31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31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31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31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31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31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31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31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31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31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31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31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31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31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31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31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31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31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31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31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31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31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31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31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31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31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31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31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31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31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31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31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31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31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31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31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31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31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31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31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31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31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31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31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31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31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31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31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31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31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31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31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31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" name="Google Shape;2679;p31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31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31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31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31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31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" name="Google Shape;2685;p31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31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" name="Google Shape;2687;p31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" name="Google Shape;2688;p31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31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31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31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31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p31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p31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31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" name="Google Shape;2696;p31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" name="Google Shape;2697;p31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p31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" name="Google Shape;2699;p31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" name="Google Shape;2700;p31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31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" name="Google Shape;2702;p31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p31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31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31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31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31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31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31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31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31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31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31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31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31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31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31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31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31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31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31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31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31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31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31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31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31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31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31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31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31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31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31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p31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31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31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31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31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31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31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31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31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31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31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31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31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31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31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31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31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31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31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31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31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31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31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31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p31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31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31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31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p31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31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31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31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31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31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p31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31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31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31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31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31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31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31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31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31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31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31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31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31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31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31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31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31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31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31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31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31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31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31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31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31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31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31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31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31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31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31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31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31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31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31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31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31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31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31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31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31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31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31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31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31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31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31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31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31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31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31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31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31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31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31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31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31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31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31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31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31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31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31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31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31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31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31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31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31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31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31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31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31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31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31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44" name="Google Shape;2844;p31"/>
          <p:cNvSpPr txBox="1"/>
          <p:nvPr/>
        </p:nvSpPr>
        <p:spPr>
          <a:xfrm>
            <a:off x="982575" y="1523550"/>
            <a:ext cx="4184700" cy="3211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chemeClr val="accent1"/>
                </a:solidFill>
                <a:latin typeface="Orbitron"/>
                <a:ea typeface="Orbitron"/>
                <a:cs typeface="Orbitron"/>
                <a:sym typeface="Orbitron"/>
              </a:rPr>
              <a:t>For a video game:</a:t>
            </a:r>
            <a:endParaRPr b="1" sz="1800">
              <a:solidFill>
                <a:schemeClr val="accent1"/>
              </a:solidFill>
              <a:latin typeface="Orbitron"/>
              <a:ea typeface="Orbitron"/>
              <a:cs typeface="Orbitron"/>
              <a:sym typeface="Orbitron"/>
            </a:endParaRPr>
          </a:p>
          <a:p>
            <a:pPr indent="-342900" lvl="0" marL="457200" rtl="0" algn="l"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Orbitron"/>
              <a:buChar char="●"/>
            </a:pPr>
            <a:r>
              <a:rPr b="1" lang="en" sz="1800">
                <a:solidFill>
                  <a:schemeClr val="accent1"/>
                </a:solidFill>
                <a:latin typeface="Orbitron"/>
                <a:ea typeface="Orbitron"/>
                <a:cs typeface="Orbitron"/>
                <a:sym typeface="Orbitron"/>
              </a:rPr>
              <a:t>Integrity</a:t>
            </a:r>
            <a:endParaRPr b="1" sz="1800">
              <a:solidFill>
                <a:schemeClr val="accent1"/>
              </a:solidFill>
              <a:latin typeface="Orbitron"/>
              <a:ea typeface="Orbitron"/>
              <a:cs typeface="Orbitron"/>
              <a:sym typeface="Orbitron"/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Orbitron"/>
              <a:buChar char="●"/>
            </a:pPr>
            <a:r>
              <a:rPr b="1" lang="en" sz="1800">
                <a:solidFill>
                  <a:schemeClr val="accent1"/>
                </a:solidFill>
                <a:latin typeface="Orbitron"/>
                <a:ea typeface="Orbitron"/>
                <a:cs typeface="Orbitron"/>
                <a:sym typeface="Orbitron"/>
              </a:rPr>
              <a:t>Availability</a:t>
            </a:r>
            <a:endParaRPr b="1" sz="1800">
              <a:solidFill>
                <a:schemeClr val="accent1"/>
              </a:solidFill>
              <a:latin typeface="Orbitron"/>
              <a:ea typeface="Orbitron"/>
              <a:cs typeface="Orbitron"/>
              <a:sym typeface="Orbitron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800">
              <a:solidFill>
                <a:schemeClr val="accent1"/>
              </a:solidFill>
              <a:latin typeface="Orbitron"/>
              <a:ea typeface="Orbitron"/>
              <a:cs typeface="Orbitron"/>
              <a:sym typeface="Orbitron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chemeClr val="accent1"/>
                </a:solidFill>
                <a:latin typeface="Orbitron"/>
                <a:ea typeface="Orbitron"/>
                <a:cs typeface="Orbitron"/>
                <a:sym typeface="Orbitron"/>
              </a:rPr>
              <a:t>Games don't usually have </a:t>
            </a:r>
            <a:r>
              <a:rPr b="1" lang="en" sz="1800">
                <a:solidFill>
                  <a:schemeClr val="accent1"/>
                </a:solidFill>
                <a:latin typeface="Orbitron"/>
                <a:ea typeface="Orbitron"/>
                <a:cs typeface="Orbitron"/>
                <a:sym typeface="Orbitron"/>
              </a:rPr>
              <a:t>confidential data</a:t>
            </a:r>
            <a:r>
              <a:rPr b="1" lang="en" sz="1800">
                <a:solidFill>
                  <a:schemeClr val="accent1"/>
                </a:solidFill>
                <a:latin typeface="Orbitron"/>
                <a:ea typeface="Orbitron"/>
                <a:cs typeface="Orbitron"/>
                <a:sym typeface="Orbitron"/>
              </a:rPr>
              <a:t> on the device.</a:t>
            </a:r>
            <a:endParaRPr b="1" sz="1800">
              <a:solidFill>
                <a:schemeClr val="accent1"/>
              </a:solidFill>
              <a:latin typeface="Orbitron"/>
              <a:ea typeface="Orbitron"/>
              <a:cs typeface="Orbitron"/>
              <a:sym typeface="Orbitron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800">
              <a:solidFill>
                <a:schemeClr val="accent1"/>
              </a:solidFill>
              <a:latin typeface="Orbitron"/>
              <a:ea typeface="Orbitron"/>
              <a:cs typeface="Orbitron"/>
              <a:sym typeface="Orbitron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chemeClr val="accent1"/>
                </a:solidFill>
                <a:latin typeface="Orbitron"/>
                <a:ea typeface="Orbitron"/>
                <a:cs typeface="Orbitron"/>
                <a:sym typeface="Orbitron"/>
              </a:rPr>
              <a:t>Failure to ensure I-A?</a:t>
            </a:r>
            <a:endParaRPr b="1" sz="1800">
              <a:solidFill>
                <a:schemeClr val="accent1"/>
              </a:solidFill>
              <a:latin typeface="Orbitron"/>
              <a:ea typeface="Orbitron"/>
              <a:cs typeface="Orbitron"/>
              <a:sym typeface="Orbitron"/>
            </a:endParaRPr>
          </a:p>
          <a:p>
            <a:pPr indent="-342900" lvl="0" marL="457200" rtl="0" algn="l"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Orbitron"/>
              <a:buChar char="●"/>
            </a:pPr>
            <a:r>
              <a:rPr b="1" lang="en" sz="1800">
                <a:solidFill>
                  <a:schemeClr val="accent1"/>
                </a:solidFill>
                <a:latin typeface="Orbitron"/>
                <a:ea typeface="Orbitron"/>
                <a:cs typeface="Orbitron"/>
                <a:sym typeface="Orbitron"/>
              </a:rPr>
              <a:t>Gamers will throw away the game!</a:t>
            </a:r>
            <a:endParaRPr b="1" sz="1800">
              <a:solidFill>
                <a:schemeClr val="accent1"/>
              </a:solidFill>
              <a:latin typeface="Orbitron"/>
              <a:ea typeface="Orbitron"/>
              <a:cs typeface="Orbitron"/>
              <a:sym typeface="Orbitron"/>
            </a:endParaRPr>
          </a:p>
        </p:txBody>
      </p:sp>
      <p:sp>
        <p:nvSpPr>
          <p:cNvPr id="2845" name="Google Shape;2845;p31"/>
          <p:cNvSpPr txBox="1"/>
          <p:nvPr/>
        </p:nvSpPr>
        <p:spPr>
          <a:xfrm>
            <a:off x="2186600" y="2435075"/>
            <a:ext cx="57249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Advent Pro Medium"/>
              <a:ea typeface="Advent Pro Medium"/>
              <a:cs typeface="Advent Pro Medium"/>
              <a:sym typeface="Advent Pro Medium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695" name="Shape 13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96" name="Google Shape;13696;p58"/>
          <p:cNvSpPr txBox="1"/>
          <p:nvPr>
            <p:ph idx="4294967295" type="title"/>
          </p:nvPr>
        </p:nvSpPr>
        <p:spPr>
          <a:xfrm>
            <a:off x="884325" y="691750"/>
            <a:ext cx="5987400" cy="62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Ethical Considerations</a:t>
            </a:r>
            <a:endParaRPr/>
          </a:p>
        </p:txBody>
      </p:sp>
      <p:sp>
        <p:nvSpPr>
          <p:cNvPr id="13697" name="Google Shape;13697;p58"/>
          <p:cNvSpPr txBox="1"/>
          <p:nvPr>
            <p:ph idx="4294967295" type="subTitle"/>
          </p:nvPr>
        </p:nvSpPr>
        <p:spPr>
          <a:xfrm>
            <a:off x="1055800" y="1817525"/>
            <a:ext cx="4089000" cy="114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Whoops!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  <a:p>
            <a:pPr indent="-342900" lvl="0" marL="457200" rtl="0" algn="l">
              <a:spcBef>
                <a:spcPts val="1000"/>
              </a:spcBef>
              <a:spcAft>
                <a:spcPts val="0"/>
              </a:spcAft>
              <a:buSzPts val="1800"/>
              <a:buFont typeface="Orbitron"/>
              <a:buChar char="●"/>
            </a:pPr>
            <a:r>
              <a:rPr b="1" lang="en" u="sng">
                <a:latin typeface="Orbitron"/>
                <a:ea typeface="Orbitron"/>
                <a:cs typeface="Orbitron"/>
                <a:sym typeface="Orbitron"/>
              </a:rPr>
              <a:t>First Place</a:t>
            </a: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 globally on Weekly Ranking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</p:txBody>
      </p:sp>
      <p:grpSp>
        <p:nvGrpSpPr>
          <p:cNvPr id="13698" name="Google Shape;13698;p58"/>
          <p:cNvGrpSpPr/>
          <p:nvPr/>
        </p:nvGrpSpPr>
        <p:grpSpPr>
          <a:xfrm>
            <a:off x="884313" y="3319678"/>
            <a:ext cx="1443946" cy="721968"/>
            <a:chOff x="311697" y="-12"/>
            <a:chExt cx="4437449" cy="2218709"/>
          </a:xfrm>
        </p:grpSpPr>
        <p:sp>
          <p:nvSpPr>
            <p:cNvPr id="13699" name="Google Shape;13699;p58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0" name="Google Shape;13700;p58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1" name="Google Shape;13701;p58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2" name="Google Shape;13702;p58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3" name="Google Shape;13703;p58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4" name="Google Shape;13704;p58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5" name="Google Shape;13705;p58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6" name="Google Shape;13706;p58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7" name="Google Shape;13707;p58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8" name="Google Shape;13708;p58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9" name="Google Shape;13709;p58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0" name="Google Shape;13710;p58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1" name="Google Shape;13711;p58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2" name="Google Shape;13712;p58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3" name="Google Shape;13713;p58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4" name="Google Shape;13714;p58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5" name="Google Shape;13715;p58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6" name="Google Shape;13716;p58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7" name="Google Shape;13717;p58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8" name="Google Shape;13718;p58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9" name="Google Shape;13719;p58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0" name="Google Shape;13720;p58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1" name="Google Shape;13721;p58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2" name="Google Shape;13722;p58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3" name="Google Shape;13723;p58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4" name="Google Shape;13724;p58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5" name="Google Shape;13725;p58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6" name="Google Shape;13726;p58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7" name="Google Shape;13727;p58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8" name="Google Shape;13728;p58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9" name="Google Shape;13729;p58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0" name="Google Shape;13730;p58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1" name="Google Shape;13731;p58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2" name="Google Shape;13732;p58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3" name="Google Shape;13733;p58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4" name="Google Shape;13734;p58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5" name="Google Shape;13735;p58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6" name="Google Shape;13736;p58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7" name="Google Shape;13737;p58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8" name="Google Shape;13738;p58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9" name="Google Shape;13739;p58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0" name="Google Shape;13740;p58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1" name="Google Shape;13741;p58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2" name="Google Shape;13742;p58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3" name="Google Shape;13743;p58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4" name="Google Shape;13744;p58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5" name="Google Shape;13745;p58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6" name="Google Shape;13746;p58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7" name="Google Shape;13747;p58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8" name="Google Shape;13748;p58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9" name="Google Shape;13749;p58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0" name="Google Shape;13750;p58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1" name="Google Shape;13751;p58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2" name="Google Shape;13752;p58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3" name="Google Shape;13753;p58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4" name="Google Shape;13754;p58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5" name="Google Shape;13755;p58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6" name="Google Shape;13756;p58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7" name="Google Shape;13757;p58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8" name="Google Shape;13758;p58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9" name="Google Shape;13759;p58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0" name="Google Shape;13760;p58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1" name="Google Shape;13761;p58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2" name="Google Shape;13762;p58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3" name="Google Shape;13763;p58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4" name="Google Shape;13764;p58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5" name="Google Shape;13765;p58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6" name="Google Shape;13766;p58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7" name="Google Shape;13767;p58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8" name="Google Shape;13768;p58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9" name="Google Shape;13769;p58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0" name="Google Shape;13770;p58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1" name="Google Shape;13771;p58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2" name="Google Shape;13772;p58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3" name="Google Shape;13773;p58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4" name="Google Shape;13774;p58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5" name="Google Shape;13775;p58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6" name="Google Shape;13776;p58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7" name="Google Shape;13777;p58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8" name="Google Shape;13778;p58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9" name="Google Shape;13779;p58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0" name="Google Shape;13780;p58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1" name="Google Shape;13781;p58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2" name="Google Shape;13782;p58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3" name="Google Shape;13783;p58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4" name="Google Shape;13784;p58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5" name="Google Shape;13785;p58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6" name="Google Shape;13786;p58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7" name="Google Shape;13787;p58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8" name="Google Shape;13788;p58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9" name="Google Shape;13789;p58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0" name="Google Shape;13790;p58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1" name="Google Shape;13791;p58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2" name="Google Shape;13792;p58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3" name="Google Shape;13793;p58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4" name="Google Shape;13794;p58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5" name="Google Shape;13795;p58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6" name="Google Shape;13796;p58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7" name="Google Shape;13797;p58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8" name="Google Shape;13798;p58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9" name="Google Shape;13799;p58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0" name="Google Shape;13800;p58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1" name="Google Shape;13801;p58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2" name="Google Shape;13802;p58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3" name="Google Shape;13803;p58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4" name="Google Shape;13804;p58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5" name="Google Shape;13805;p58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6" name="Google Shape;13806;p58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7" name="Google Shape;13807;p58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8" name="Google Shape;13808;p58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9" name="Google Shape;13809;p58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0" name="Google Shape;13810;p58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1" name="Google Shape;13811;p58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2" name="Google Shape;13812;p58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3" name="Google Shape;13813;p58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4" name="Google Shape;13814;p58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5" name="Google Shape;13815;p58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6" name="Google Shape;13816;p58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7" name="Google Shape;13817;p58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8" name="Google Shape;13818;p58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9" name="Google Shape;13819;p58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0" name="Google Shape;13820;p58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1" name="Google Shape;13821;p58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2" name="Google Shape;13822;p58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3" name="Google Shape;13823;p58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4" name="Google Shape;13824;p58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5" name="Google Shape;13825;p58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6" name="Google Shape;13826;p58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7" name="Google Shape;13827;p58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8" name="Google Shape;13828;p58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9" name="Google Shape;13829;p58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0" name="Google Shape;13830;p58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1" name="Google Shape;13831;p58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2" name="Google Shape;13832;p58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3" name="Google Shape;13833;p58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4" name="Google Shape;13834;p58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5" name="Google Shape;13835;p58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6" name="Google Shape;13836;p58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7" name="Google Shape;13837;p58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8" name="Google Shape;13838;p58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9" name="Google Shape;13839;p58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0" name="Google Shape;13840;p58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1" name="Google Shape;13841;p58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2" name="Google Shape;13842;p58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3" name="Google Shape;13843;p58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4" name="Google Shape;13844;p58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5" name="Google Shape;13845;p58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6" name="Google Shape;13846;p58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7" name="Google Shape;13847;p58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8" name="Google Shape;13848;p58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9" name="Google Shape;13849;p58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0" name="Google Shape;13850;p58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1" name="Google Shape;13851;p58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2" name="Google Shape;13852;p58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3" name="Google Shape;13853;p58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4" name="Google Shape;13854;p58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5" name="Google Shape;13855;p58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6" name="Google Shape;13856;p58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7" name="Google Shape;13857;p58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8" name="Google Shape;13858;p58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9" name="Google Shape;13859;p58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0" name="Google Shape;13860;p58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1" name="Google Shape;13861;p58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2" name="Google Shape;13862;p58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3" name="Google Shape;13863;p58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4" name="Google Shape;13864;p58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5" name="Google Shape;13865;p58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6" name="Google Shape;13866;p58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7" name="Google Shape;13867;p58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8" name="Google Shape;13868;p58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9" name="Google Shape;13869;p58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0" name="Google Shape;13870;p58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1" name="Google Shape;13871;p58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2" name="Google Shape;13872;p58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3" name="Google Shape;13873;p58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4" name="Google Shape;13874;p58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5" name="Google Shape;13875;p58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6" name="Google Shape;13876;p58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7" name="Google Shape;13877;p58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8" name="Google Shape;13878;p58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9" name="Google Shape;13879;p58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0" name="Google Shape;13880;p58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1" name="Google Shape;13881;p58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2" name="Google Shape;13882;p58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3" name="Google Shape;13883;p58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4" name="Google Shape;13884;p58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5" name="Google Shape;13885;p58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6" name="Google Shape;13886;p58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7" name="Google Shape;13887;p58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8" name="Google Shape;13888;p58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9" name="Google Shape;13889;p58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0" name="Google Shape;13890;p58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1" name="Google Shape;13891;p58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2" name="Google Shape;13892;p58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3" name="Google Shape;13893;p58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4" name="Google Shape;13894;p58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5" name="Google Shape;13895;p58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6" name="Google Shape;13896;p58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7" name="Google Shape;13897;p58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8" name="Google Shape;13898;p58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9" name="Google Shape;13899;p58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0" name="Google Shape;13900;p58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1" name="Google Shape;13901;p58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2" name="Google Shape;13902;p58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3" name="Google Shape;13903;p58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4" name="Google Shape;13904;p58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5" name="Google Shape;13905;p58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6" name="Google Shape;13906;p58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7" name="Google Shape;13907;p58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8" name="Google Shape;13908;p58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9" name="Google Shape;13909;p58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0" name="Google Shape;13910;p58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1" name="Google Shape;13911;p58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2" name="Google Shape;13912;p58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3" name="Google Shape;13913;p58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4" name="Google Shape;13914;p58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5" name="Google Shape;13915;p58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6" name="Google Shape;13916;p58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7" name="Google Shape;13917;p58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8" name="Google Shape;13918;p58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9" name="Google Shape;13919;p58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0" name="Google Shape;13920;p58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1" name="Google Shape;13921;p58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2" name="Google Shape;13922;p58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3" name="Google Shape;13923;p58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4" name="Google Shape;13924;p58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5" name="Google Shape;13925;p58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6" name="Google Shape;13926;p58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7" name="Google Shape;13927;p58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8" name="Google Shape;13928;p58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9" name="Google Shape;13929;p58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0" name="Google Shape;13930;p58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1" name="Google Shape;13931;p58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2" name="Google Shape;13932;p58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3" name="Google Shape;13933;p58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4" name="Google Shape;13934;p58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5" name="Google Shape;13935;p58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6" name="Google Shape;13936;p58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7" name="Google Shape;13937;p58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8" name="Google Shape;13938;p58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9" name="Google Shape;13939;p58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0" name="Google Shape;13940;p58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1" name="Google Shape;13941;p58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2" name="Google Shape;13942;p58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3" name="Google Shape;13943;p58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4" name="Google Shape;13944;p58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5" name="Google Shape;13945;p58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6" name="Google Shape;13946;p58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7" name="Google Shape;13947;p58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8" name="Google Shape;13948;p58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9" name="Google Shape;13949;p58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0" name="Google Shape;13950;p58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1" name="Google Shape;13951;p58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2" name="Google Shape;13952;p58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3" name="Google Shape;13953;p58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4" name="Google Shape;13954;p58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5" name="Google Shape;13955;p58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6" name="Google Shape;13956;p58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7" name="Google Shape;13957;p58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8" name="Google Shape;13958;p58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9" name="Google Shape;13959;p58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0" name="Google Shape;13960;p58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1" name="Google Shape;13961;p58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2" name="Google Shape;13962;p58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3" name="Google Shape;13963;p58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4" name="Google Shape;13964;p58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5" name="Google Shape;13965;p58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6" name="Google Shape;13966;p58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7" name="Google Shape;13967;p58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8" name="Google Shape;13968;p58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9" name="Google Shape;13969;p58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0" name="Google Shape;13970;p58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1" name="Google Shape;13971;p58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2" name="Google Shape;13972;p58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3" name="Google Shape;13973;p58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4" name="Google Shape;13974;p58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5" name="Google Shape;13975;p58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6" name="Google Shape;13976;p58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7" name="Google Shape;13977;p58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8" name="Google Shape;13978;p58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9" name="Google Shape;13979;p58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0" name="Google Shape;13980;p58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1" name="Google Shape;13981;p58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2" name="Google Shape;13982;p58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3" name="Google Shape;13983;p58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4" name="Google Shape;13984;p58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5" name="Google Shape;13985;p58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6" name="Google Shape;13986;p58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7" name="Google Shape;13987;p58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8" name="Google Shape;13988;p58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9" name="Google Shape;13989;p58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0" name="Google Shape;13990;p58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1" name="Google Shape;13991;p58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2" name="Google Shape;13992;p58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3" name="Google Shape;13993;p58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4" name="Google Shape;13994;p58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5" name="Google Shape;13995;p58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6" name="Google Shape;13996;p58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7" name="Google Shape;13997;p58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8" name="Google Shape;13998;p58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9" name="Google Shape;13999;p58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0" name="Google Shape;14000;p58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1" name="Google Shape;14001;p58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2" name="Google Shape;14002;p58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3" name="Google Shape;14003;p58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4" name="Google Shape;14004;p58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5" name="Google Shape;14005;p58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6" name="Google Shape;14006;p58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7" name="Google Shape;14007;p58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8" name="Google Shape;14008;p58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9" name="Google Shape;14009;p58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0" name="Google Shape;14010;p58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1" name="Google Shape;14011;p58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2" name="Google Shape;14012;p58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3" name="Google Shape;14013;p58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4" name="Google Shape;14014;p58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5" name="Google Shape;14015;p58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6" name="Google Shape;14016;p58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7" name="Google Shape;14017;p58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8" name="Google Shape;14018;p58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9" name="Google Shape;14019;p58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0" name="Google Shape;14020;p58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1" name="Google Shape;14021;p58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2" name="Google Shape;14022;p58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3" name="Google Shape;14023;p58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4" name="Google Shape;14024;p58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5" name="Google Shape;14025;p58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6" name="Google Shape;14026;p58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7" name="Google Shape;14027;p58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028" name="Google Shape;14028;p58"/>
          <p:cNvGrpSpPr/>
          <p:nvPr/>
        </p:nvGrpSpPr>
        <p:grpSpPr>
          <a:xfrm flipH="1">
            <a:off x="3906184" y="4041643"/>
            <a:ext cx="1019282" cy="509637"/>
            <a:chOff x="311697" y="-12"/>
            <a:chExt cx="4437449" cy="2218709"/>
          </a:xfrm>
        </p:grpSpPr>
        <p:sp>
          <p:nvSpPr>
            <p:cNvPr id="14029" name="Google Shape;14029;p58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0" name="Google Shape;14030;p58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1" name="Google Shape;14031;p58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2" name="Google Shape;14032;p58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3" name="Google Shape;14033;p58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4" name="Google Shape;14034;p58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5" name="Google Shape;14035;p58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6" name="Google Shape;14036;p58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7" name="Google Shape;14037;p58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8" name="Google Shape;14038;p58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9" name="Google Shape;14039;p58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0" name="Google Shape;14040;p58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1" name="Google Shape;14041;p58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2" name="Google Shape;14042;p58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3" name="Google Shape;14043;p58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4" name="Google Shape;14044;p58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5" name="Google Shape;14045;p58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6" name="Google Shape;14046;p58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7" name="Google Shape;14047;p58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8" name="Google Shape;14048;p58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9" name="Google Shape;14049;p58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0" name="Google Shape;14050;p58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1" name="Google Shape;14051;p58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2" name="Google Shape;14052;p58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3" name="Google Shape;14053;p58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4" name="Google Shape;14054;p58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5" name="Google Shape;14055;p58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6" name="Google Shape;14056;p58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7" name="Google Shape;14057;p58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8" name="Google Shape;14058;p58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9" name="Google Shape;14059;p58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0" name="Google Shape;14060;p58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1" name="Google Shape;14061;p58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2" name="Google Shape;14062;p58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3" name="Google Shape;14063;p58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4" name="Google Shape;14064;p58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5" name="Google Shape;14065;p58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6" name="Google Shape;14066;p58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7" name="Google Shape;14067;p58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8" name="Google Shape;14068;p58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9" name="Google Shape;14069;p58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0" name="Google Shape;14070;p58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1" name="Google Shape;14071;p58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2" name="Google Shape;14072;p58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3" name="Google Shape;14073;p58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4" name="Google Shape;14074;p58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5" name="Google Shape;14075;p58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6" name="Google Shape;14076;p58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7" name="Google Shape;14077;p58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8" name="Google Shape;14078;p58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9" name="Google Shape;14079;p58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0" name="Google Shape;14080;p58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1" name="Google Shape;14081;p58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2" name="Google Shape;14082;p58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3" name="Google Shape;14083;p58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4" name="Google Shape;14084;p58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5" name="Google Shape;14085;p58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6" name="Google Shape;14086;p58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7" name="Google Shape;14087;p58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8" name="Google Shape;14088;p58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9" name="Google Shape;14089;p58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0" name="Google Shape;14090;p58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1" name="Google Shape;14091;p58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2" name="Google Shape;14092;p58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3" name="Google Shape;14093;p58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4" name="Google Shape;14094;p58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5" name="Google Shape;14095;p58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6" name="Google Shape;14096;p58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7" name="Google Shape;14097;p58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8" name="Google Shape;14098;p58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9" name="Google Shape;14099;p58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0" name="Google Shape;14100;p58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1" name="Google Shape;14101;p58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2" name="Google Shape;14102;p58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3" name="Google Shape;14103;p58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4" name="Google Shape;14104;p58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5" name="Google Shape;14105;p58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6" name="Google Shape;14106;p58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7" name="Google Shape;14107;p58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8" name="Google Shape;14108;p58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9" name="Google Shape;14109;p58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0" name="Google Shape;14110;p58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1" name="Google Shape;14111;p58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2" name="Google Shape;14112;p58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3" name="Google Shape;14113;p58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4" name="Google Shape;14114;p58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5" name="Google Shape;14115;p58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6" name="Google Shape;14116;p58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7" name="Google Shape;14117;p58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8" name="Google Shape;14118;p58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9" name="Google Shape;14119;p58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0" name="Google Shape;14120;p58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1" name="Google Shape;14121;p58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2" name="Google Shape;14122;p58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3" name="Google Shape;14123;p58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4" name="Google Shape;14124;p58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5" name="Google Shape;14125;p58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6" name="Google Shape;14126;p58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7" name="Google Shape;14127;p58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8" name="Google Shape;14128;p58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9" name="Google Shape;14129;p58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0" name="Google Shape;14130;p58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1" name="Google Shape;14131;p58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2" name="Google Shape;14132;p58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3" name="Google Shape;14133;p58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4" name="Google Shape;14134;p58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5" name="Google Shape;14135;p58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6" name="Google Shape;14136;p58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7" name="Google Shape;14137;p58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8" name="Google Shape;14138;p58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9" name="Google Shape;14139;p58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0" name="Google Shape;14140;p58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1" name="Google Shape;14141;p58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2" name="Google Shape;14142;p58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3" name="Google Shape;14143;p58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4" name="Google Shape;14144;p58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5" name="Google Shape;14145;p58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6" name="Google Shape;14146;p58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7" name="Google Shape;14147;p58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8" name="Google Shape;14148;p58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9" name="Google Shape;14149;p58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0" name="Google Shape;14150;p58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1" name="Google Shape;14151;p58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2" name="Google Shape;14152;p58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3" name="Google Shape;14153;p58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4" name="Google Shape;14154;p58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5" name="Google Shape;14155;p58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6" name="Google Shape;14156;p58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7" name="Google Shape;14157;p58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8" name="Google Shape;14158;p58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9" name="Google Shape;14159;p58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0" name="Google Shape;14160;p58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1" name="Google Shape;14161;p58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2" name="Google Shape;14162;p58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3" name="Google Shape;14163;p58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4" name="Google Shape;14164;p58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5" name="Google Shape;14165;p58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6" name="Google Shape;14166;p58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7" name="Google Shape;14167;p58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8" name="Google Shape;14168;p58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9" name="Google Shape;14169;p58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0" name="Google Shape;14170;p58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1" name="Google Shape;14171;p58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2" name="Google Shape;14172;p58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3" name="Google Shape;14173;p58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4" name="Google Shape;14174;p58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5" name="Google Shape;14175;p58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6" name="Google Shape;14176;p58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7" name="Google Shape;14177;p58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8" name="Google Shape;14178;p58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9" name="Google Shape;14179;p58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0" name="Google Shape;14180;p58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1" name="Google Shape;14181;p58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2" name="Google Shape;14182;p58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3" name="Google Shape;14183;p58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4" name="Google Shape;14184;p58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5" name="Google Shape;14185;p58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6" name="Google Shape;14186;p58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7" name="Google Shape;14187;p58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8" name="Google Shape;14188;p58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9" name="Google Shape;14189;p58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0" name="Google Shape;14190;p58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1" name="Google Shape;14191;p58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2" name="Google Shape;14192;p58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3" name="Google Shape;14193;p58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4" name="Google Shape;14194;p58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5" name="Google Shape;14195;p58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6" name="Google Shape;14196;p58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7" name="Google Shape;14197;p58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8" name="Google Shape;14198;p58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9" name="Google Shape;14199;p58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0" name="Google Shape;14200;p58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1" name="Google Shape;14201;p58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2" name="Google Shape;14202;p58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3" name="Google Shape;14203;p58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4" name="Google Shape;14204;p58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5" name="Google Shape;14205;p58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6" name="Google Shape;14206;p58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7" name="Google Shape;14207;p58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8" name="Google Shape;14208;p58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9" name="Google Shape;14209;p58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0" name="Google Shape;14210;p58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1" name="Google Shape;14211;p58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2" name="Google Shape;14212;p58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3" name="Google Shape;14213;p58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4" name="Google Shape;14214;p58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5" name="Google Shape;14215;p58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6" name="Google Shape;14216;p58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7" name="Google Shape;14217;p58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8" name="Google Shape;14218;p58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9" name="Google Shape;14219;p58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0" name="Google Shape;14220;p58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1" name="Google Shape;14221;p58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2" name="Google Shape;14222;p58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3" name="Google Shape;14223;p58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4" name="Google Shape;14224;p58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5" name="Google Shape;14225;p58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6" name="Google Shape;14226;p58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7" name="Google Shape;14227;p58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8" name="Google Shape;14228;p58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9" name="Google Shape;14229;p58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0" name="Google Shape;14230;p58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1" name="Google Shape;14231;p58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2" name="Google Shape;14232;p58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3" name="Google Shape;14233;p58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4" name="Google Shape;14234;p58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5" name="Google Shape;14235;p58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6" name="Google Shape;14236;p58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7" name="Google Shape;14237;p58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8" name="Google Shape;14238;p58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9" name="Google Shape;14239;p58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0" name="Google Shape;14240;p58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1" name="Google Shape;14241;p58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2" name="Google Shape;14242;p58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3" name="Google Shape;14243;p58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4" name="Google Shape;14244;p58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5" name="Google Shape;14245;p58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6" name="Google Shape;14246;p58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7" name="Google Shape;14247;p58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8" name="Google Shape;14248;p58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9" name="Google Shape;14249;p58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0" name="Google Shape;14250;p58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1" name="Google Shape;14251;p58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2" name="Google Shape;14252;p58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3" name="Google Shape;14253;p58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4" name="Google Shape;14254;p58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5" name="Google Shape;14255;p58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6" name="Google Shape;14256;p58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7" name="Google Shape;14257;p58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8" name="Google Shape;14258;p58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9" name="Google Shape;14259;p58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0" name="Google Shape;14260;p58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1" name="Google Shape;14261;p58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2" name="Google Shape;14262;p58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3" name="Google Shape;14263;p58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4" name="Google Shape;14264;p58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5" name="Google Shape;14265;p58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6" name="Google Shape;14266;p58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7" name="Google Shape;14267;p58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8" name="Google Shape;14268;p58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9" name="Google Shape;14269;p58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0" name="Google Shape;14270;p58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1" name="Google Shape;14271;p58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2" name="Google Shape;14272;p58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3" name="Google Shape;14273;p58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4" name="Google Shape;14274;p58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5" name="Google Shape;14275;p58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6" name="Google Shape;14276;p58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7" name="Google Shape;14277;p58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8" name="Google Shape;14278;p58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9" name="Google Shape;14279;p58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0" name="Google Shape;14280;p58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1" name="Google Shape;14281;p58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2" name="Google Shape;14282;p58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3" name="Google Shape;14283;p58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4" name="Google Shape;14284;p58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5" name="Google Shape;14285;p58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6" name="Google Shape;14286;p58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7" name="Google Shape;14287;p58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8" name="Google Shape;14288;p58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9" name="Google Shape;14289;p58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0" name="Google Shape;14290;p58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1" name="Google Shape;14291;p58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2" name="Google Shape;14292;p58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3" name="Google Shape;14293;p58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4" name="Google Shape;14294;p58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5" name="Google Shape;14295;p58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6" name="Google Shape;14296;p58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7" name="Google Shape;14297;p58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8" name="Google Shape;14298;p58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9" name="Google Shape;14299;p58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0" name="Google Shape;14300;p58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1" name="Google Shape;14301;p58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2" name="Google Shape;14302;p58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3" name="Google Shape;14303;p58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4" name="Google Shape;14304;p58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5" name="Google Shape;14305;p58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6" name="Google Shape;14306;p58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7" name="Google Shape;14307;p58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8" name="Google Shape;14308;p58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9" name="Google Shape;14309;p58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0" name="Google Shape;14310;p58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1" name="Google Shape;14311;p58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2" name="Google Shape;14312;p58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3" name="Google Shape;14313;p58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4" name="Google Shape;14314;p58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5" name="Google Shape;14315;p58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6" name="Google Shape;14316;p58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7" name="Google Shape;14317;p58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8" name="Google Shape;14318;p58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9" name="Google Shape;14319;p58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0" name="Google Shape;14320;p58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1" name="Google Shape;14321;p58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2" name="Google Shape;14322;p58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3" name="Google Shape;14323;p58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4" name="Google Shape;14324;p58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5" name="Google Shape;14325;p58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6" name="Google Shape;14326;p58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7" name="Google Shape;14327;p58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8" name="Google Shape;14328;p58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9" name="Google Shape;14329;p58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0" name="Google Shape;14330;p58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1" name="Google Shape;14331;p58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2" name="Google Shape;14332;p58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3" name="Google Shape;14333;p58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4" name="Google Shape;14334;p58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5" name="Google Shape;14335;p58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6" name="Google Shape;14336;p58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7" name="Google Shape;14337;p58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8" name="Google Shape;14338;p58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9" name="Google Shape;14339;p58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0" name="Google Shape;14340;p58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1" name="Google Shape;14341;p58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2" name="Google Shape;14342;p58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3" name="Google Shape;14343;p58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4" name="Google Shape;14344;p58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5" name="Google Shape;14345;p58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6" name="Google Shape;14346;p58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7" name="Google Shape;14347;p58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8" name="Google Shape;14348;p58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9" name="Google Shape;14349;p58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0" name="Google Shape;14350;p58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1" name="Google Shape;14351;p58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2" name="Google Shape;14352;p58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3" name="Google Shape;14353;p58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4" name="Google Shape;14354;p58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5" name="Google Shape;14355;p58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6" name="Google Shape;14356;p58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7" name="Google Shape;14357;p58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4358" name="Google Shape;14358;p58"/>
          <p:cNvPicPr preferRelativeResize="0"/>
          <p:nvPr/>
        </p:nvPicPr>
        <p:blipFill rotWithShape="1">
          <a:blip r:embed="rId3">
            <a:alphaModFix/>
          </a:blip>
          <a:srcRect b="18085" l="0" r="0" t="3006"/>
          <a:stretch/>
        </p:blipFill>
        <p:spPr>
          <a:xfrm>
            <a:off x="6043600" y="318738"/>
            <a:ext cx="2704950" cy="4506025"/>
          </a:xfrm>
          <a:prstGeom prst="rect">
            <a:avLst/>
          </a:prstGeom>
          <a:noFill/>
          <a:ln cap="flat" cmpd="sng" w="2857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362" name="Shape 14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63" name="Google Shape;14363;p59"/>
          <p:cNvSpPr txBox="1"/>
          <p:nvPr/>
        </p:nvSpPr>
        <p:spPr>
          <a:xfrm>
            <a:off x="1366250" y="954350"/>
            <a:ext cx="57864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Advent Pro Medium"/>
              <a:ea typeface="Advent Pro Medium"/>
              <a:cs typeface="Advent Pro Medium"/>
              <a:sym typeface="Advent Pro Medium"/>
            </a:endParaRPr>
          </a:p>
        </p:txBody>
      </p:sp>
      <p:sp>
        <p:nvSpPr>
          <p:cNvPr id="14364" name="Google Shape;14364;p59"/>
          <p:cNvSpPr txBox="1"/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Links</a:t>
            </a:r>
            <a:endParaRPr/>
          </a:p>
        </p:txBody>
      </p:sp>
      <p:graphicFrame>
        <p:nvGraphicFramePr>
          <p:cNvPr id="14365" name="Google Shape;14365;p59"/>
          <p:cNvGraphicFramePr/>
          <p:nvPr/>
        </p:nvGraphicFramePr>
        <p:xfrm>
          <a:off x="997838" y="1459288"/>
          <a:ext cx="3000000" cy="3000000"/>
        </p:xfrm>
        <a:graphic>
          <a:graphicData uri="http://schemas.openxmlformats.org/drawingml/2006/table">
            <a:tbl>
              <a:tblPr>
                <a:noFill/>
                <a:tableStyleId>{38412DC0-C938-44D9-B3A3-CE8FEC0269E8}</a:tableStyleId>
              </a:tblPr>
              <a:tblGrid>
                <a:gridCol w="2667275"/>
                <a:gridCol w="4905875"/>
              </a:tblGrid>
              <a:tr h="3962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</a:rPr>
                        <a:t>Frida</a:t>
                      </a:r>
                      <a:endParaRPr>
                        <a:solidFill>
                          <a:schemeClr val="lt1"/>
                        </a:solidFill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u="sng">
                          <a:solidFill>
                            <a:schemeClr val="hlink"/>
                          </a:solidFill>
                          <a:hlinkClick r:id="rId3"/>
                        </a:rPr>
                        <a:t>https://frida.re</a:t>
                      </a:r>
                      <a:endParaRPr/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6095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</a:rPr>
                        <a:t>Magisk</a:t>
                      </a:r>
                      <a:endParaRPr>
                        <a:solidFill>
                          <a:schemeClr val="lt1"/>
                        </a:solidFill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u="sng">
                          <a:solidFill>
                            <a:schemeClr val="hlink"/>
                          </a:solidFill>
                          <a:hlinkClick r:id="rId4"/>
                        </a:rPr>
                        <a:t>https://github.com/topjohnwu/Magisk/</a:t>
                      </a:r>
                      <a:endParaRPr/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6095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</a:rPr>
                        <a:t>Il2CppDumper</a:t>
                      </a:r>
                      <a:endParaRPr>
                        <a:solidFill>
                          <a:schemeClr val="lt1"/>
                        </a:solidFill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u="sng">
                          <a:solidFill>
                            <a:schemeClr val="hlink"/>
                          </a:solidFill>
                          <a:hlinkClick r:id="rId5"/>
                        </a:rPr>
                        <a:t>https://github.com/Perfare/Il2CppDumper</a:t>
                      </a:r>
                      <a:endParaRPr/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6095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</a:rPr>
                        <a:t>frida-il2cpp-bridge</a:t>
                      </a:r>
                      <a:endParaRPr>
                        <a:solidFill>
                          <a:schemeClr val="lt1"/>
                        </a:solidFill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u="sng">
                          <a:solidFill>
                            <a:schemeClr val="hlink"/>
                          </a:solidFill>
                          <a:hlinkClick r:id="rId6"/>
                        </a:rPr>
                        <a:t>https://github.com/vfsfitvnm/frida-il2cpp-bridge</a:t>
                      </a:r>
                      <a:endParaRPr/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6095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</a:rPr>
                        <a:t>Djkaty’s il2cpp articles</a:t>
                      </a:r>
                      <a:endParaRPr>
                        <a:solidFill>
                          <a:schemeClr val="lt1"/>
                        </a:solidFill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u="sng">
                          <a:solidFill>
                            <a:schemeClr val="hlink"/>
                          </a:solidFill>
                          <a:hlinkClick r:id="rId7"/>
                        </a:rPr>
                        <a:t>https://katyscode.wordpress.com/2020/06/24/il2cpp-part-1/</a:t>
                      </a:r>
                      <a:endParaRPr/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369" name="Shape 14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70" name="Google Shape;14370;p60"/>
          <p:cNvSpPr txBox="1"/>
          <p:nvPr>
            <p:ph idx="4294967295" type="title"/>
          </p:nvPr>
        </p:nvSpPr>
        <p:spPr>
          <a:xfrm>
            <a:off x="1984038" y="261738"/>
            <a:ext cx="5518800" cy="2600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6500"/>
              <a:t>Thanks!</a:t>
            </a:r>
            <a:endParaRPr sz="6500"/>
          </a:p>
        </p:txBody>
      </p:sp>
      <p:graphicFrame>
        <p:nvGraphicFramePr>
          <p:cNvPr id="14371" name="Google Shape;14371;p60"/>
          <p:cNvGraphicFramePr/>
          <p:nvPr/>
        </p:nvGraphicFramePr>
        <p:xfrm>
          <a:off x="769163" y="2980438"/>
          <a:ext cx="3000000" cy="3000000"/>
        </p:xfrm>
        <a:graphic>
          <a:graphicData uri="http://schemas.openxmlformats.org/drawingml/2006/table">
            <a:tbl>
              <a:tblPr>
                <a:noFill/>
                <a:tableStyleId>{38412DC0-C938-44D9-B3A3-CE8FEC0269E8}</a:tableStyleId>
              </a:tblPr>
              <a:tblGrid>
                <a:gridCol w="1711475"/>
                <a:gridCol w="2844025"/>
                <a:gridCol w="3050175"/>
              </a:tblGrid>
              <a:tr h="3962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rgbClr val="FFFFFF"/>
                        </a:solidFill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rgbClr val="FFFFFF"/>
                        </a:solidFill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rgbClr val="FFFFFF"/>
                        </a:solidFill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962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rgbClr val="FFFFFF"/>
                          </a:solidFill>
                        </a:rPr>
                        <a:t>Greg Charitonos</a:t>
                      </a:r>
                      <a:endParaRPr>
                        <a:solidFill>
                          <a:srgbClr val="FFFFFF"/>
                        </a:solidFill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u="sng">
                          <a:solidFill>
                            <a:schemeClr val="hlink"/>
                          </a:solidFill>
                          <a:hlinkClick r:id="rId3"/>
                        </a:rPr>
                        <a:t>charitonos@pm.me</a:t>
                      </a:r>
                      <a:endParaRPr>
                        <a:solidFill>
                          <a:srgbClr val="FFFFFF"/>
                        </a:solidFill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u="sng">
                          <a:solidFill>
                            <a:schemeClr val="hlink"/>
                          </a:solidFill>
                          <a:hlinkClick r:id="rId4"/>
                        </a:rPr>
                        <a:t>linkedin.com/in/charitonos/</a:t>
                      </a:r>
                      <a:endParaRPr>
                        <a:solidFill>
                          <a:srgbClr val="FFFFFF"/>
                        </a:solidFill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6095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rgbClr val="FFFFFF"/>
                          </a:solidFill>
                        </a:rPr>
                        <a:t>Antonio Macovei</a:t>
                      </a:r>
                      <a:endParaRPr>
                        <a:solidFill>
                          <a:srgbClr val="FFFFFF"/>
                        </a:solidFill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u="sng">
                          <a:solidFill>
                            <a:schemeClr val="hlink"/>
                          </a:solidFill>
                          <a:hlinkClick r:id="rId5"/>
                        </a:rPr>
                        <a:t>antoniomacovei@gmail.com</a:t>
                      </a:r>
                      <a:endParaRPr>
                        <a:solidFill>
                          <a:srgbClr val="FFFFFF"/>
                        </a:solidFill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u="sng">
                          <a:solidFill>
                            <a:schemeClr val="hlink"/>
                          </a:solidFill>
                          <a:hlinkClick r:id="rId6"/>
                        </a:rPr>
                        <a:t>linkedin.com/in/antonio-macovei/</a:t>
                      </a:r>
                      <a:endParaRPr>
                        <a:solidFill>
                          <a:srgbClr val="FFFFFF"/>
                        </a:solidFill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pSp>
        <p:nvGrpSpPr>
          <p:cNvPr id="14372" name="Google Shape;14372;p60"/>
          <p:cNvGrpSpPr/>
          <p:nvPr/>
        </p:nvGrpSpPr>
        <p:grpSpPr>
          <a:xfrm>
            <a:off x="4281143" y="2203896"/>
            <a:ext cx="924613" cy="1025857"/>
            <a:chOff x="4109693" y="2479696"/>
            <a:chExt cx="924613" cy="1025857"/>
          </a:xfrm>
        </p:grpSpPr>
        <p:grpSp>
          <p:nvGrpSpPr>
            <p:cNvPr id="14373" name="Google Shape;14373;p60"/>
            <p:cNvGrpSpPr/>
            <p:nvPr/>
          </p:nvGrpSpPr>
          <p:grpSpPr>
            <a:xfrm>
              <a:off x="4959123" y="2773327"/>
              <a:ext cx="54900" cy="325800"/>
              <a:chOff x="6135598" y="1400631"/>
              <a:chExt cx="54900" cy="325800"/>
            </a:xfrm>
          </p:grpSpPr>
          <p:cxnSp>
            <p:nvCxnSpPr>
              <p:cNvPr id="14374" name="Google Shape;14374;p60"/>
              <p:cNvCxnSpPr/>
              <p:nvPr/>
            </p:nvCxnSpPr>
            <p:spPr>
              <a:xfrm>
                <a:off x="6161471" y="1400631"/>
                <a:ext cx="0" cy="325800"/>
              </a:xfrm>
              <a:prstGeom prst="straightConnector1">
                <a:avLst/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14375" name="Google Shape;14375;p60"/>
              <p:cNvSpPr/>
              <p:nvPr/>
            </p:nvSpPr>
            <p:spPr>
              <a:xfrm>
                <a:off x="6135598" y="1668450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376" name="Google Shape;14376;p60"/>
            <p:cNvGrpSpPr/>
            <p:nvPr/>
          </p:nvGrpSpPr>
          <p:grpSpPr>
            <a:xfrm>
              <a:off x="4821524" y="2946559"/>
              <a:ext cx="54900" cy="325800"/>
              <a:chOff x="6005400" y="1566462"/>
              <a:chExt cx="54900" cy="325800"/>
            </a:xfrm>
          </p:grpSpPr>
          <p:cxnSp>
            <p:nvCxnSpPr>
              <p:cNvPr id="14377" name="Google Shape;14377;p60"/>
              <p:cNvCxnSpPr/>
              <p:nvPr/>
            </p:nvCxnSpPr>
            <p:spPr>
              <a:xfrm>
                <a:off x="6031273" y="1566462"/>
                <a:ext cx="0" cy="325800"/>
              </a:xfrm>
              <a:prstGeom prst="straightConnector1">
                <a:avLst/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14378" name="Google Shape;14378;p60"/>
              <p:cNvSpPr/>
              <p:nvPr/>
            </p:nvSpPr>
            <p:spPr>
              <a:xfrm>
                <a:off x="6005400" y="1835651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379" name="Google Shape;14379;p60"/>
            <p:cNvGrpSpPr/>
            <p:nvPr/>
          </p:nvGrpSpPr>
          <p:grpSpPr>
            <a:xfrm>
              <a:off x="4683925" y="3082787"/>
              <a:ext cx="54900" cy="332861"/>
              <a:chOff x="5875202" y="1695289"/>
              <a:chExt cx="54900" cy="332861"/>
            </a:xfrm>
          </p:grpSpPr>
          <p:cxnSp>
            <p:nvCxnSpPr>
              <p:cNvPr id="14380" name="Google Shape;14380;p60"/>
              <p:cNvCxnSpPr/>
              <p:nvPr/>
            </p:nvCxnSpPr>
            <p:spPr>
              <a:xfrm>
                <a:off x="5901075" y="1695289"/>
                <a:ext cx="0" cy="325800"/>
              </a:xfrm>
              <a:prstGeom prst="straightConnector1">
                <a:avLst/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14381" name="Google Shape;14381;p60"/>
              <p:cNvSpPr/>
              <p:nvPr/>
            </p:nvSpPr>
            <p:spPr>
              <a:xfrm>
                <a:off x="5875202" y="1973250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382" name="Google Shape;14382;p60"/>
            <p:cNvGrpSpPr/>
            <p:nvPr/>
          </p:nvGrpSpPr>
          <p:grpSpPr>
            <a:xfrm>
              <a:off x="4546327" y="3172692"/>
              <a:ext cx="54900" cy="332861"/>
              <a:chOff x="5722802" y="1801092"/>
              <a:chExt cx="54900" cy="332861"/>
            </a:xfrm>
          </p:grpSpPr>
          <p:cxnSp>
            <p:nvCxnSpPr>
              <p:cNvPr id="14383" name="Google Shape;14383;p60"/>
              <p:cNvCxnSpPr/>
              <p:nvPr/>
            </p:nvCxnSpPr>
            <p:spPr>
              <a:xfrm>
                <a:off x="5748675" y="1801092"/>
                <a:ext cx="0" cy="325800"/>
              </a:xfrm>
              <a:prstGeom prst="straightConnector1">
                <a:avLst/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14384" name="Google Shape;14384;p60"/>
              <p:cNvSpPr/>
              <p:nvPr/>
            </p:nvSpPr>
            <p:spPr>
              <a:xfrm>
                <a:off x="5722802" y="2079053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385" name="Google Shape;14385;p60"/>
            <p:cNvGrpSpPr/>
            <p:nvPr/>
          </p:nvGrpSpPr>
          <p:grpSpPr>
            <a:xfrm>
              <a:off x="4133531" y="2773327"/>
              <a:ext cx="54900" cy="325800"/>
              <a:chOff x="5310006" y="1462029"/>
              <a:chExt cx="54900" cy="325800"/>
            </a:xfrm>
          </p:grpSpPr>
          <p:cxnSp>
            <p:nvCxnSpPr>
              <p:cNvPr id="14386" name="Google Shape;14386;p60"/>
              <p:cNvCxnSpPr/>
              <p:nvPr/>
            </p:nvCxnSpPr>
            <p:spPr>
              <a:xfrm>
                <a:off x="5339033" y="1462029"/>
                <a:ext cx="0" cy="325800"/>
              </a:xfrm>
              <a:prstGeom prst="straightConnector1">
                <a:avLst/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14387" name="Google Shape;14387;p60"/>
              <p:cNvSpPr/>
              <p:nvPr/>
            </p:nvSpPr>
            <p:spPr>
              <a:xfrm flipH="1">
                <a:off x="5310006" y="1729849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388" name="Google Shape;14388;p60"/>
            <p:cNvGrpSpPr/>
            <p:nvPr/>
          </p:nvGrpSpPr>
          <p:grpSpPr>
            <a:xfrm>
              <a:off x="4271130" y="2946559"/>
              <a:ext cx="54900" cy="325800"/>
              <a:chOff x="5440204" y="1627860"/>
              <a:chExt cx="54900" cy="325800"/>
            </a:xfrm>
          </p:grpSpPr>
          <p:cxnSp>
            <p:nvCxnSpPr>
              <p:cNvPr id="14389" name="Google Shape;14389;p60"/>
              <p:cNvCxnSpPr/>
              <p:nvPr/>
            </p:nvCxnSpPr>
            <p:spPr>
              <a:xfrm>
                <a:off x="5469231" y="1627860"/>
                <a:ext cx="0" cy="325800"/>
              </a:xfrm>
              <a:prstGeom prst="straightConnector1">
                <a:avLst/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14390" name="Google Shape;14390;p60"/>
              <p:cNvSpPr/>
              <p:nvPr/>
            </p:nvSpPr>
            <p:spPr>
              <a:xfrm flipH="1">
                <a:off x="5440204" y="1897050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391" name="Google Shape;14391;p60"/>
            <p:cNvGrpSpPr/>
            <p:nvPr/>
          </p:nvGrpSpPr>
          <p:grpSpPr>
            <a:xfrm>
              <a:off x="4408728" y="3082787"/>
              <a:ext cx="54900" cy="332861"/>
              <a:chOff x="5570402" y="1756688"/>
              <a:chExt cx="54900" cy="332861"/>
            </a:xfrm>
          </p:grpSpPr>
          <p:cxnSp>
            <p:nvCxnSpPr>
              <p:cNvPr id="14392" name="Google Shape;14392;p60"/>
              <p:cNvCxnSpPr/>
              <p:nvPr/>
            </p:nvCxnSpPr>
            <p:spPr>
              <a:xfrm>
                <a:off x="5599429" y="1756688"/>
                <a:ext cx="0" cy="325800"/>
              </a:xfrm>
              <a:prstGeom prst="straightConnector1">
                <a:avLst/>
              </a:prstGeom>
              <a:noFill/>
              <a:ln cap="flat" cmpd="sng" w="2857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14393" name="Google Shape;14393;p60"/>
              <p:cNvSpPr/>
              <p:nvPr/>
            </p:nvSpPr>
            <p:spPr>
              <a:xfrm flipH="1">
                <a:off x="5570402" y="2034649"/>
                <a:ext cx="54900" cy="54900"/>
              </a:xfrm>
              <a:prstGeom prst="ellipse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4394" name="Google Shape;14394;p60"/>
            <p:cNvSpPr/>
            <p:nvPr/>
          </p:nvSpPr>
          <p:spPr>
            <a:xfrm>
              <a:off x="4241786" y="2479696"/>
              <a:ext cx="132096" cy="132096"/>
            </a:xfrm>
            <a:custGeom>
              <a:rect b="b" l="l" r="r" t="t"/>
              <a:pathLst>
                <a:path extrusionOk="0" h="34923" w="34923">
                  <a:moveTo>
                    <a:pt x="0" y="0"/>
                  </a:moveTo>
                  <a:lnTo>
                    <a:pt x="0" y="34922"/>
                  </a:lnTo>
                  <a:lnTo>
                    <a:pt x="34922" y="34922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rgbClr val="101010"/>
            </a:solidFill>
            <a:ln cap="flat" cmpd="sng" w="9525">
              <a:solidFill>
                <a:srgbClr val="10101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5" name="Google Shape;14395;p60"/>
            <p:cNvSpPr/>
            <p:nvPr/>
          </p:nvSpPr>
          <p:spPr>
            <a:xfrm>
              <a:off x="4373878" y="2479696"/>
              <a:ext cx="132085" cy="132096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19" y="34922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rgbClr val="101010"/>
            </a:solidFill>
            <a:ln cap="flat" cmpd="sng" w="9525">
              <a:solidFill>
                <a:srgbClr val="10101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6" name="Google Shape;14396;p60"/>
            <p:cNvSpPr/>
            <p:nvPr/>
          </p:nvSpPr>
          <p:spPr>
            <a:xfrm>
              <a:off x="4638052" y="2479696"/>
              <a:ext cx="132081" cy="132096"/>
            </a:xfrm>
            <a:custGeom>
              <a:rect b="b" l="l" r="r" t="t"/>
              <a:pathLst>
                <a:path extrusionOk="0" h="34923" w="34919">
                  <a:moveTo>
                    <a:pt x="0" y="0"/>
                  </a:moveTo>
                  <a:lnTo>
                    <a:pt x="0" y="34922"/>
                  </a:lnTo>
                  <a:lnTo>
                    <a:pt x="34918" y="34922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7" name="Google Shape;14397;p60"/>
            <p:cNvSpPr/>
            <p:nvPr/>
          </p:nvSpPr>
          <p:spPr>
            <a:xfrm>
              <a:off x="4770129" y="2479696"/>
              <a:ext cx="132085" cy="132096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20" y="34922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8" name="Google Shape;14398;p60"/>
            <p:cNvSpPr/>
            <p:nvPr/>
          </p:nvSpPr>
          <p:spPr>
            <a:xfrm>
              <a:off x="4109693" y="2611788"/>
              <a:ext cx="132096" cy="132074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rgbClr val="101010"/>
            </a:solidFill>
            <a:ln cap="flat" cmpd="sng" w="9525">
              <a:solidFill>
                <a:srgbClr val="10101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9" name="Google Shape;14399;p60"/>
            <p:cNvSpPr/>
            <p:nvPr/>
          </p:nvSpPr>
          <p:spPr>
            <a:xfrm>
              <a:off x="4241786" y="2611788"/>
              <a:ext cx="132096" cy="132074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rgbClr val="252525"/>
            </a:solidFill>
            <a:ln cap="flat" cmpd="sng" w="9525">
              <a:solidFill>
                <a:srgbClr val="25252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0" name="Google Shape;14400;p60"/>
            <p:cNvSpPr/>
            <p:nvPr/>
          </p:nvSpPr>
          <p:spPr>
            <a:xfrm>
              <a:off x="4373878" y="2611788"/>
              <a:ext cx="132085" cy="132074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19" y="34917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rgbClr val="1E1E1E"/>
            </a:solidFill>
            <a:ln cap="flat" cmpd="sng" w="9525">
              <a:solidFill>
                <a:srgbClr val="1E1E1E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1" name="Google Shape;14401;p60"/>
            <p:cNvSpPr/>
            <p:nvPr/>
          </p:nvSpPr>
          <p:spPr>
            <a:xfrm>
              <a:off x="4505947" y="2611788"/>
              <a:ext cx="132096" cy="132074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rgbClr val="101010"/>
            </a:solidFill>
            <a:ln cap="flat" cmpd="sng" w="9525">
              <a:solidFill>
                <a:srgbClr val="10101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2" name="Google Shape;14402;p60"/>
            <p:cNvSpPr/>
            <p:nvPr/>
          </p:nvSpPr>
          <p:spPr>
            <a:xfrm>
              <a:off x="4638040" y="2611788"/>
              <a:ext cx="132081" cy="132074"/>
            </a:xfrm>
            <a:custGeom>
              <a:rect b="b" l="l" r="r" t="t"/>
              <a:pathLst>
                <a:path extrusionOk="0" h="34917" w="34919">
                  <a:moveTo>
                    <a:pt x="0" y="0"/>
                  </a:moveTo>
                  <a:lnTo>
                    <a:pt x="0" y="34917"/>
                  </a:lnTo>
                  <a:lnTo>
                    <a:pt x="34918" y="34917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rgbClr val="101010"/>
            </a:solidFill>
            <a:ln cap="flat" cmpd="sng" w="9525">
              <a:solidFill>
                <a:srgbClr val="10101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3" name="Google Shape;14403;p60"/>
            <p:cNvSpPr/>
            <p:nvPr/>
          </p:nvSpPr>
          <p:spPr>
            <a:xfrm>
              <a:off x="4770129" y="2611788"/>
              <a:ext cx="132085" cy="132074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20" y="34917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4" name="Google Shape;14404;p60"/>
            <p:cNvSpPr/>
            <p:nvPr/>
          </p:nvSpPr>
          <p:spPr>
            <a:xfrm>
              <a:off x="4902210" y="2611788"/>
              <a:ext cx="132096" cy="132074"/>
            </a:xfrm>
            <a:custGeom>
              <a:rect b="b" l="l" r="r" t="t"/>
              <a:pathLst>
                <a:path extrusionOk="0" h="34917" w="34923">
                  <a:moveTo>
                    <a:pt x="1" y="0"/>
                  </a:moveTo>
                  <a:lnTo>
                    <a:pt x="1" y="34917"/>
                  </a:lnTo>
                  <a:lnTo>
                    <a:pt x="34923" y="34917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5" name="Google Shape;14405;p60"/>
            <p:cNvSpPr/>
            <p:nvPr/>
          </p:nvSpPr>
          <p:spPr>
            <a:xfrm>
              <a:off x="4109693" y="2743866"/>
              <a:ext cx="132096" cy="132089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rgbClr val="101010"/>
            </a:solidFill>
            <a:ln cap="flat" cmpd="sng" w="9525">
              <a:solidFill>
                <a:srgbClr val="10101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6" name="Google Shape;14406;p60"/>
            <p:cNvSpPr/>
            <p:nvPr/>
          </p:nvSpPr>
          <p:spPr>
            <a:xfrm>
              <a:off x="4241786" y="2743866"/>
              <a:ext cx="132096" cy="132089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rgbClr val="1E1E1E"/>
            </a:solidFill>
            <a:ln cap="flat" cmpd="sng" w="9525">
              <a:solidFill>
                <a:srgbClr val="1E1E1E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7" name="Google Shape;14407;p60"/>
            <p:cNvSpPr/>
            <p:nvPr/>
          </p:nvSpPr>
          <p:spPr>
            <a:xfrm>
              <a:off x="4373878" y="2743866"/>
              <a:ext cx="132085" cy="132089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19" y="34921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rgbClr val="1E1E1E"/>
            </a:solidFill>
            <a:ln cap="flat" cmpd="sng" w="9525">
              <a:solidFill>
                <a:srgbClr val="1E1E1E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8" name="Google Shape;14408;p60"/>
            <p:cNvSpPr/>
            <p:nvPr/>
          </p:nvSpPr>
          <p:spPr>
            <a:xfrm>
              <a:off x="4505947" y="2743866"/>
              <a:ext cx="132096" cy="132089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rgbClr val="101010"/>
            </a:solidFill>
            <a:ln cap="flat" cmpd="sng" w="9525">
              <a:solidFill>
                <a:srgbClr val="10101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9" name="Google Shape;14409;p60"/>
            <p:cNvSpPr/>
            <p:nvPr/>
          </p:nvSpPr>
          <p:spPr>
            <a:xfrm>
              <a:off x="4638040" y="2743866"/>
              <a:ext cx="132081" cy="132089"/>
            </a:xfrm>
            <a:custGeom>
              <a:rect b="b" l="l" r="r" t="t"/>
              <a:pathLst>
                <a:path extrusionOk="0" h="34921" w="34919">
                  <a:moveTo>
                    <a:pt x="0" y="0"/>
                  </a:moveTo>
                  <a:lnTo>
                    <a:pt x="0" y="34921"/>
                  </a:lnTo>
                  <a:lnTo>
                    <a:pt x="34918" y="34921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rgbClr val="101010"/>
            </a:solidFill>
            <a:ln cap="flat" cmpd="sng" w="9525">
              <a:solidFill>
                <a:srgbClr val="10101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0" name="Google Shape;14410;p60"/>
            <p:cNvSpPr/>
            <p:nvPr/>
          </p:nvSpPr>
          <p:spPr>
            <a:xfrm>
              <a:off x="4770129" y="2743866"/>
              <a:ext cx="132085" cy="132089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20" y="34921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1" name="Google Shape;14411;p60"/>
            <p:cNvSpPr/>
            <p:nvPr/>
          </p:nvSpPr>
          <p:spPr>
            <a:xfrm>
              <a:off x="4902210" y="2743866"/>
              <a:ext cx="132096" cy="132089"/>
            </a:xfrm>
            <a:custGeom>
              <a:rect b="b" l="l" r="r" t="t"/>
              <a:pathLst>
                <a:path extrusionOk="0" h="34921" w="34923">
                  <a:moveTo>
                    <a:pt x="1" y="0"/>
                  </a:moveTo>
                  <a:lnTo>
                    <a:pt x="1" y="34921"/>
                  </a:lnTo>
                  <a:lnTo>
                    <a:pt x="34923" y="34921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2" name="Google Shape;14412;p60"/>
            <p:cNvSpPr/>
            <p:nvPr/>
          </p:nvSpPr>
          <p:spPr>
            <a:xfrm>
              <a:off x="4241786" y="2875951"/>
              <a:ext cx="132096" cy="132104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rgbClr val="101010"/>
            </a:solidFill>
            <a:ln cap="flat" cmpd="sng" w="9525">
              <a:solidFill>
                <a:srgbClr val="10101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3" name="Google Shape;14413;p60"/>
            <p:cNvSpPr/>
            <p:nvPr/>
          </p:nvSpPr>
          <p:spPr>
            <a:xfrm>
              <a:off x="4373866" y="2875951"/>
              <a:ext cx="132085" cy="132104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19" y="34924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rgbClr val="101010"/>
            </a:solidFill>
            <a:ln cap="flat" cmpd="sng" w="9525">
              <a:solidFill>
                <a:srgbClr val="10101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4" name="Google Shape;14414;p60"/>
            <p:cNvSpPr/>
            <p:nvPr/>
          </p:nvSpPr>
          <p:spPr>
            <a:xfrm>
              <a:off x="4505947" y="2875951"/>
              <a:ext cx="132096" cy="132104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rgbClr val="101010"/>
            </a:solidFill>
            <a:ln cap="flat" cmpd="sng" w="9525">
              <a:solidFill>
                <a:srgbClr val="10101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5" name="Google Shape;14415;p60"/>
            <p:cNvSpPr/>
            <p:nvPr/>
          </p:nvSpPr>
          <p:spPr>
            <a:xfrm>
              <a:off x="4638052" y="2875951"/>
              <a:ext cx="132081" cy="132104"/>
            </a:xfrm>
            <a:custGeom>
              <a:rect b="b" l="l" r="r" t="t"/>
              <a:pathLst>
                <a:path extrusionOk="0" h="34925" w="34919">
                  <a:moveTo>
                    <a:pt x="0" y="1"/>
                  </a:moveTo>
                  <a:lnTo>
                    <a:pt x="0" y="34924"/>
                  </a:lnTo>
                  <a:lnTo>
                    <a:pt x="34918" y="34924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6" name="Google Shape;14416;p60"/>
            <p:cNvSpPr/>
            <p:nvPr/>
          </p:nvSpPr>
          <p:spPr>
            <a:xfrm>
              <a:off x="4770129" y="2875951"/>
              <a:ext cx="132085" cy="132104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20" y="34924"/>
                  </a:lnTo>
                  <a:lnTo>
                    <a:pt x="34920" y="1"/>
                  </a:ln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7" name="Google Shape;14417;p60"/>
            <p:cNvSpPr/>
            <p:nvPr/>
          </p:nvSpPr>
          <p:spPr>
            <a:xfrm>
              <a:off x="4373878" y="3008043"/>
              <a:ext cx="132085" cy="132081"/>
            </a:xfrm>
            <a:custGeom>
              <a:rect b="b" l="l" r="r" t="t"/>
              <a:pathLst>
                <a:path extrusionOk="0" h="34919" w="34920">
                  <a:moveTo>
                    <a:pt x="0" y="1"/>
                  </a:moveTo>
                  <a:lnTo>
                    <a:pt x="0" y="34919"/>
                  </a:lnTo>
                  <a:lnTo>
                    <a:pt x="34919" y="34919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8" name="Google Shape;14418;p60"/>
            <p:cNvSpPr/>
            <p:nvPr/>
          </p:nvSpPr>
          <p:spPr>
            <a:xfrm>
              <a:off x="4505959" y="3008043"/>
              <a:ext cx="132096" cy="132081"/>
            </a:xfrm>
            <a:custGeom>
              <a:rect b="b" l="l" r="r" t="t"/>
              <a:pathLst>
                <a:path extrusionOk="0" h="34919" w="34923">
                  <a:moveTo>
                    <a:pt x="0" y="1"/>
                  </a:moveTo>
                  <a:lnTo>
                    <a:pt x="0" y="34919"/>
                  </a:lnTo>
                  <a:lnTo>
                    <a:pt x="34922" y="34919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9" name="Google Shape;14419;p60"/>
            <p:cNvSpPr/>
            <p:nvPr/>
          </p:nvSpPr>
          <p:spPr>
            <a:xfrm>
              <a:off x="4638052" y="3008043"/>
              <a:ext cx="132081" cy="132081"/>
            </a:xfrm>
            <a:custGeom>
              <a:rect b="b" l="l" r="r" t="t"/>
              <a:pathLst>
                <a:path extrusionOk="0" h="34919" w="34919">
                  <a:moveTo>
                    <a:pt x="0" y="1"/>
                  </a:moveTo>
                  <a:lnTo>
                    <a:pt x="0" y="34919"/>
                  </a:lnTo>
                  <a:lnTo>
                    <a:pt x="34918" y="34919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0" name="Google Shape;14420;p60"/>
            <p:cNvSpPr/>
            <p:nvPr/>
          </p:nvSpPr>
          <p:spPr>
            <a:xfrm>
              <a:off x="4505959" y="3140120"/>
              <a:ext cx="132096" cy="132096"/>
            </a:xfrm>
            <a:custGeom>
              <a:rect b="b" l="l" r="r" t="t"/>
              <a:pathLst>
                <a:path extrusionOk="0" h="34923" w="34923">
                  <a:moveTo>
                    <a:pt x="0" y="1"/>
                  </a:moveTo>
                  <a:lnTo>
                    <a:pt x="0" y="34923"/>
                  </a:lnTo>
                  <a:lnTo>
                    <a:pt x="34922" y="34923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849" name="Shape 2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0" name="Google Shape;2850;p32"/>
          <p:cNvSpPr txBox="1"/>
          <p:nvPr/>
        </p:nvSpPr>
        <p:spPr>
          <a:xfrm>
            <a:off x="2939150" y="1498975"/>
            <a:ext cx="56433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Advent Pro Medium"/>
              <a:ea typeface="Advent Pro Medium"/>
              <a:cs typeface="Advent Pro Medium"/>
              <a:sym typeface="Advent Pro Medium"/>
            </a:endParaRPr>
          </a:p>
        </p:txBody>
      </p:sp>
      <p:sp>
        <p:nvSpPr>
          <p:cNvPr id="2851" name="Google Shape;2851;p32"/>
          <p:cNvSpPr txBox="1"/>
          <p:nvPr>
            <p:ph idx="4294967295" type="title"/>
          </p:nvPr>
        </p:nvSpPr>
        <p:spPr>
          <a:xfrm>
            <a:off x="1334700" y="435275"/>
            <a:ext cx="6474600" cy="84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Game Hacking &amp; Security</a:t>
            </a:r>
            <a:endParaRPr/>
          </a:p>
        </p:txBody>
      </p:sp>
      <p:sp>
        <p:nvSpPr>
          <p:cNvPr id="2852" name="Google Shape;2852;p32"/>
          <p:cNvSpPr txBox="1"/>
          <p:nvPr/>
        </p:nvSpPr>
        <p:spPr>
          <a:xfrm>
            <a:off x="883300" y="1226850"/>
            <a:ext cx="4799700" cy="1723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Orbitron"/>
              <a:buChar char="●"/>
            </a:pPr>
            <a:r>
              <a:rPr b="1" lang="en" sz="2000">
                <a:solidFill>
                  <a:schemeClr val="accent1"/>
                </a:solidFill>
                <a:latin typeface="Orbitron"/>
                <a:ea typeface="Orbitron"/>
                <a:cs typeface="Orbitron"/>
                <a:sym typeface="Orbitron"/>
              </a:rPr>
              <a:t>Reverse Engineering</a:t>
            </a:r>
            <a:endParaRPr b="1" sz="2000">
              <a:solidFill>
                <a:schemeClr val="accent1"/>
              </a:solidFill>
              <a:latin typeface="Orbitron"/>
              <a:ea typeface="Orbitron"/>
              <a:cs typeface="Orbitron"/>
              <a:sym typeface="Orbitron"/>
            </a:endParaRPr>
          </a:p>
          <a:p>
            <a:pPr indent="-355600" lvl="1" marL="9144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Orbitron"/>
              <a:buChar char="○"/>
            </a:pPr>
            <a:r>
              <a:rPr b="1" lang="en" sz="2000">
                <a:solidFill>
                  <a:schemeClr val="accent1"/>
                </a:solidFill>
                <a:latin typeface="Orbitron"/>
                <a:ea typeface="Orbitron"/>
                <a:cs typeface="Orbitron"/>
                <a:sym typeface="Orbitron"/>
              </a:rPr>
              <a:t>Static / Dynamic Analysis</a:t>
            </a:r>
            <a:endParaRPr b="1" sz="2000">
              <a:solidFill>
                <a:schemeClr val="accent1"/>
              </a:solidFill>
              <a:latin typeface="Orbitron"/>
              <a:ea typeface="Orbitron"/>
              <a:cs typeface="Orbitron"/>
              <a:sym typeface="Orbitron"/>
            </a:endParaRPr>
          </a:p>
          <a:p>
            <a:pPr indent="-355600" lvl="1" marL="9144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Orbitron"/>
              <a:buChar char="○"/>
            </a:pPr>
            <a:r>
              <a:rPr b="1" lang="en" sz="2000">
                <a:solidFill>
                  <a:schemeClr val="accent1"/>
                </a:solidFill>
                <a:latin typeface="Orbitron"/>
                <a:ea typeface="Orbitron"/>
                <a:cs typeface="Orbitron"/>
                <a:sym typeface="Orbitron"/>
              </a:rPr>
              <a:t>Forensics</a:t>
            </a:r>
            <a:endParaRPr b="1" sz="2000">
              <a:solidFill>
                <a:schemeClr val="accent1"/>
              </a:solidFill>
              <a:latin typeface="Orbitron"/>
              <a:ea typeface="Orbitron"/>
              <a:cs typeface="Orbitron"/>
              <a:sym typeface="Orbitron"/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Orbitron"/>
              <a:buChar char="●"/>
            </a:pPr>
            <a:r>
              <a:rPr b="1" lang="en" sz="2000">
                <a:solidFill>
                  <a:schemeClr val="accent1"/>
                </a:solidFill>
                <a:latin typeface="Orbitron"/>
                <a:ea typeface="Orbitron"/>
                <a:cs typeface="Orbitron"/>
                <a:sym typeface="Orbitron"/>
              </a:rPr>
              <a:t>Hacking</a:t>
            </a:r>
            <a:endParaRPr b="1" sz="2000">
              <a:solidFill>
                <a:schemeClr val="accent1"/>
              </a:solidFill>
              <a:latin typeface="Orbitron"/>
              <a:ea typeface="Orbitron"/>
              <a:cs typeface="Orbitron"/>
              <a:sym typeface="Orbitron"/>
            </a:endParaRPr>
          </a:p>
          <a:p>
            <a:pPr indent="-355600" lvl="1" marL="9144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Orbitron"/>
              <a:buChar char="○"/>
            </a:pPr>
            <a:r>
              <a:rPr b="1" lang="en" sz="2000">
                <a:solidFill>
                  <a:schemeClr val="accent1"/>
                </a:solidFill>
                <a:latin typeface="Orbitron"/>
                <a:ea typeface="Orbitron"/>
                <a:cs typeface="Orbitron"/>
                <a:sym typeface="Orbitron"/>
              </a:rPr>
              <a:t>Patching</a:t>
            </a:r>
            <a:endParaRPr b="1" sz="2000">
              <a:solidFill>
                <a:schemeClr val="accent1"/>
              </a:solidFill>
              <a:latin typeface="Orbitron"/>
              <a:ea typeface="Orbitron"/>
              <a:cs typeface="Orbitron"/>
              <a:sym typeface="Orbitron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856" name="Shape 2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57" name="Google Shape;2857;p33"/>
          <p:cNvGrpSpPr/>
          <p:nvPr/>
        </p:nvGrpSpPr>
        <p:grpSpPr>
          <a:xfrm>
            <a:off x="6983663" y="1481178"/>
            <a:ext cx="1443946" cy="721968"/>
            <a:chOff x="311697" y="-12"/>
            <a:chExt cx="4437449" cy="2218709"/>
          </a:xfrm>
        </p:grpSpPr>
        <p:sp>
          <p:nvSpPr>
            <p:cNvPr id="2858" name="Google Shape;2858;p33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33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33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33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33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33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33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33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33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33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33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33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33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33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33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33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33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33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33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33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33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33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33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33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33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p33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33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33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33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33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33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33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33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1" name="Google Shape;2891;p33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p33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33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4" name="Google Shape;2894;p33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5" name="Google Shape;2895;p33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33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33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33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9" name="Google Shape;2899;p33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p33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1" name="Google Shape;2901;p33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p33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p33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4" name="Google Shape;2904;p33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5" name="Google Shape;2905;p33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p33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7" name="Google Shape;2907;p33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8" name="Google Shape;2908;p33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9" name="Google Shape;2909;p33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33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1" name="Google Shape;2911;p33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p33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33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4" name="Google Shape;2914;p33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33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6" name="Google Shape;2916;p33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7" name="Google Shape;2917;p33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p33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33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33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33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33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33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33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p33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33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33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33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33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33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33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33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33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33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33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33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33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33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33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33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33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33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33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33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33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p33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33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33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33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33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33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33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33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33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33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33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33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33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33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33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33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33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33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33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33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33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33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33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33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33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33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2" name="Google Shape;2972;p33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3" name="Google Shape;2973;p33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33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33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p33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33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33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33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33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p33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33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33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4" name="Google Shape;2984;p33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5" name="Google Shape;2985;p33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33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p33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p33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33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33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33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33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p33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33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33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33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33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33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33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33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33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33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33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33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33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33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33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33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33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p33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33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33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33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33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33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33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33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33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33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33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33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p33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33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33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33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33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33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33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33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33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33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33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33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33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33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33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33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33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33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33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33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33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33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33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33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33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33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33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33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33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33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33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33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33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33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33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33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p33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p33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33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1" name="Google Shape;3061;p33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2" name="Google Shape;3062;p33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3" name="Google Shape;3063;p33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p33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p33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33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33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33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9" name="Google Shape;3069;p33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33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33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33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33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p33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33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33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7" name="Google Shape;3077;p33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p33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33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0" name="Google Shape;3080;p33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1" name="Google Shape;3081;p33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33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p33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p33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33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6" name="Google Shape;3086;p33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7" name="Google Shape;3087;p33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33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33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0" name="Google Shape;3090;p33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33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2" name="Google Shape;3092;p33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3" name="Google Shape;3093;p33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p33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5" name="Google Shape;3095;p33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6" name="Google Shape;3096;p33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7" name="Google Shape;3097;p33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8" name="Google Shape;3098;p33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9" name="Google Shape;3099;p33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33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1" name="Google Shape;3101;p33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2" name="Google Shape;3102;p33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33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4" name="Google Shape;3104;p33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5" name="Google Shape;3105;p33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33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7" name="Google Shape;3107;p33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8" name="Google Shape;3108;p33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33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0" name="Google Shape;3110;p33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1" name="Google Shape;3111;p33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p33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33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4" name="Google Shape;3114;p33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p33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33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7" name="Google Shape;3117;p33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8" name="Google Shape;3118;p33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33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33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33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33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33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33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33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33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33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33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33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33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33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33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33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33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33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33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33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33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33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33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33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33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33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33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33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33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33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33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p33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p33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p33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p33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33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33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33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33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33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33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33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33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33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33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33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33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33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33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33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33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33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33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33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33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33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33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33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33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33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33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33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33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33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33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33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33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33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33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87" name="Google Shape;3187;p33"/>
          <p:cNvSpPr txBox="1"/>
          <p:nvPr>
            <p:ph idx="4294967295" type="title"/>
          </p:nvPr>
        </p:nvSpPr>
        <p:spPr>
          <a:xfrm>
            <a:off x="884325" y="691750"/>
            <a:ext cx="5793000" cy="62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Research Questions</a:t>
            </a:r>
            <a:endParaRPr/>
          </a:p>
        </p:txBody>
      </p:sp>
      <p:sp>
        <p:nvSpPr>
          <p:cNvPr id="3188" name="Google Shape;3188;p33"/>
          <p:cNvSpPr txBox="1"/>
          <p:nvPr>
            <p:ph idx="4294967295" type="subTitle"/>
          </p:nvPr>
        </p:nvSpPr>
        <p:spPr>
          <a:xfrm>
            <a:off x="884325" y="1652750"/>
            <a:ext cx="5723700" cy="223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42900" lvl="0" marL="457200" rtl="0" algn="l">
              <a:spcBef>
                <a:spcPts val="1000"/>
              </a:spcBef>
              <a:spcAft>
                <a:spcPts val="0"/>
              </a:spcAft>
              <a:buSzPts val="1800"/>
              <a:buFont typeface="Orbitron"/>
              <a:buAutoNum type="arabicPeriod"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What anti-tamper mechanisms are implemented within the application?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  <a:p>
            <a:pPr indent="-342900" lvl="0" marL="457200" rtl="0" algn="l">
              <a:spcBef>
                <a:spcPts val="1000"/>
              </a:spcBef>
              <a:spcAft>
                <a:spcPts val="0"/>
              </a:spcAft>
              <a:buSzPts val="1800"/>
              <a:buFont typeface="Orbitron"/>
              <a:buAutoNum type="arabicPeriod"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Can we bypass them?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  <a:p>
            <a:pPr indent="-342900" lvl="0" marL="457200" rtl="0" algn="l">
              <a:spcBef>
                <a:spcPts val="1000"/>
              </a:spcBef>
              <a:spcAft>
                <a:spcPts val="0"/>
              </a:spcAft>
              <a:buSzPts val="1800"/>
              <a:buFont typeface="Orbitron"/>
              <a:buAutoNum type="arabicPeriod"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What anti-cheat methods are implemented within the application?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  <a:p>
            <a:pPr indent="-342900" lvl="0" marL="457200" rtl="0" algn="l">
              <a:spcBef>
                <a:spcPts val="1000"/>
              </a:spcBef>
              <a:spcAft>
                <a:spcPts val="1000"/>
              </a:spcAft>
              <a:buSzPts val="1800"/>
              <a:buFont typeface="Orbitron"/>
              <a:buAutoNum type="arabicPeriod"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Can we bypass them?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</p:txBody>
      </p:sp>
      <p:grpSp>
        <p:nvGrpSpPr>
          <p:cNvPr id="3189" name="Google Shape;3189;p33"/>
          <p:cNvGrpSpPr/>
          <p:nvPr/>
        </p:nvGrpSpPr>
        <p:grpSpPr>
          <a:xfrm flipH="1">
            <a:off x="448484" y="92743"/>
            <a:ext cx="1019282" cy="509637"/>
            <a:chOff x="311697" y="-12"/>
            <a:chExt cx="4437449" cy="2218709"/>
          </a:xfrm>
        </p:grpSpPr>
        <p:sp>
          <p:nvSpPr>
            <p:cNvPr id="3190" name="Google Shape;3190;p33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33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33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p33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4" name="Google Shape;3194;p33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5" name="Google Shape;3195;p33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p33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7" name="Google Shape;3197;p33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8" name="Google Shape;3198;p33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33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0" name="Google Shape;3200;p33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1" name="Google Shape;3201;p33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p33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3" name="Google Shape;3203;p33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p33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33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33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33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33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33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33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33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p33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33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33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p33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33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33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33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33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33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33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p33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33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p33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5" name="Google Shape;3225;p33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33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7" name="Google Shape;3227;p33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8" name="Google Shape;3228;p33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33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0" name="Google Shape;3230;p33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p33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33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3" name="Google Shape;3233;p33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p33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33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p33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7" name="Google Shape;3237;p33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33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9" name="Google Shape;3239;p33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0" name="Google Shape;3240;p33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33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2" name="Google Shape;3242;p33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3" name="Google Shape;3243;p33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33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5" name="Google Shape;3245;p33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p33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33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8" name="Google Shape;3248;p33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9" name="Google Shape;3249;p33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33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1" name="Google Shape;3251;p33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2" name="Google Shape;3252;p33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33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33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p33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33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33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p33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p33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33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33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33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p33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4" name="Google Shape;3264;p33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33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p33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7" name="Google Shape;3267;p33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8" name="Google Shape;3268;p33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9" name="Google Shape;3269;p33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0" name="Google Shape;3270;p33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1" name="Google Shape;3271;p33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2" name="Google Shape;3272;p33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3" name="Google Shape;3273;p33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4" name="Google Shape;3274;p33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5" name="Google Shape;3275;p33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6" name="Google Shape;3276;p33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7" name="Google Shape;3277;p33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8" name="Google Shape;3278;p33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9" name="Google Shape;3279;p33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33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33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33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33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33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33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33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p33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33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33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33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33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33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33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33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33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33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33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33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33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33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33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33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33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33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33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33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33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33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33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33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33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p33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p33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p33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p33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p33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p33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33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33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33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33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33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33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33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33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33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33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33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p33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33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33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2" name="Google Shape;3332;p33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3" name="Google Shape;3333;p33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33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33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33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33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33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33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33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33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33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33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33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33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33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33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33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33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33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33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33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33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33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33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33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33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33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p33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33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33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33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33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33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33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p33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33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33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p33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33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1" name="Google Shape;3371;p33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33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33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33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33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33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7" name="Google Shape;3377;p33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33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33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33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p33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p33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33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33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33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33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33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8" name="Google Shape;3388;p33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9" name="Google Shape;3389;p33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p33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p33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2" name="Google Shape;3392;p33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p33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p33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5" name="Google Shape;3395;p33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p33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33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8" name="Google Shape;3398;p33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9" name="Google Shape;3399;p33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0" name="Google Shape;3400;p33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1" name="Google Shape;3401;p33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2" name="Google Shape;3402;p33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3" name="Google Shape;3403;p33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4" name="Google Shape;3404;p33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5" name="Google Shape;3405;p33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6" name="Google Shape;3406;p33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p33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33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33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33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33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33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33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33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33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33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7" name="Google Shape;3417;p33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8" name="Google Shape;3418;p33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9" name="Google Shape;3419;p33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0" name="Google Shape;3420;p33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1" name="Google Shape;3421;p33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p33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p33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p33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33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p33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7" name="Google Shape;3427;p33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8" name="Google Shape;3428;p33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p33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0" name="Google Shape;3430;p33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1" name="Google Shape;3431;p33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p33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3" name="Google Shape;3433;p33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4" name="Google Shape;3434;p33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5" name="Google Shape;3435;p33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6" name="Google Shape;3436;p33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7" name="Google Shape;3437;p33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8" name="Google Shape;3438;p33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9" name="Google Shape;3439;p33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0" name="Google Shape;3440;p33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p33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2" name="Google Shape;3442;p33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3" name="Google Shape;3443;p33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4" name="Google Shape;3444;p33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5" name="Google Shape;3445;p33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6" name="Google Shape;3446;p33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7" name="Google Shape;3447;p33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8" name="Google Shape;3448;p33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9" name="Google Shape;3449;p33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p33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1" name="Google Shape;3451;p33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2" name="Google Shape;3452;p33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p33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4" name="Google Shape;3454;p33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5" name="Google Shape;3455;p33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p33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7" name="Google Shape;3457;p33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8" name="Google Shape;3458;p33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33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0" name="Google Shape;3460;p33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33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33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3" name="Google Shape;3463;p33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4" name="Google Shape;3464;p33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33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33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33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33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33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0" name="Google Shape;3470;p33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1" name="Google Shape;3471;p33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33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3" name="Google Shape;3473;p33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4" name="Google Shape;3474;p33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33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6" name="Google Shape;3476;p33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7" name="Google Shape;3477;p33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p33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9" name="Google Shape;3479;p33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0" name="Google Shape;3480;p33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1" name="Google Shape;3481;p33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2" name="Google Shape;3482;p33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3" name="Google Shape;3483;p33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p33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5" name="Google Shape;3485;p33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6" name="Google Shape;3486;p33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7" name="Google Shape;3487;p33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33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9" name="Google Shape;3489;p33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0" name="Google Shape;3490;p33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33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p33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3" name="Google Shape;3493;p33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4" name="Google Shape;3494;p33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5" name="Google Shape;3495;p33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p33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p33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8" name="Google Shape;3498;p33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9" name="Google Shape;3499;p33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0" name="Google Shape;3500;p33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1" name="Google Shape;3501;p33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2" name="Google Shape;3502;p33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3" name="Google Shape;3503;p33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4" name="Google Shape;3504;p33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5" name="Google Shape;3505;p33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33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33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33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33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33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33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33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33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33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33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33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33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33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19" name="Google Shape;3519;p33"/>
          <p:cNvGrpSpPr/>
          <p:nvPr/>
        </p:nvGrpSpPr>
        <p:grpSpPr>
          <a:xfrm flipH="1">
            <a:off x="6685534" y="3544393"/>
            <a:ext cx="1019282" cy="509637"/>
            <a:chOff x="311697" y="-12"/>
            <a:chExt cx="4437449" cy="2218709"/>
          </a:xfrm>
        </p:grpSpPr>
        <p:sp>
          <p:nvSpPr>
            <p:cNvPr id="3520" name="Google Shape;3520;p33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33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p33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p33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p33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p33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p33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7" name="Google Shape;3527;p33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p33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33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0" name="Google Shape;3530;p33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1" name="Google Shape;3531;p33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33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p33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4" name="Google Shape;3534;p33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33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33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p33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33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33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33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33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2" name="Google Shape;3542;p33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p33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33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5" name="Google Shape;3545;p33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6" name="Google Shape;3546;p33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7" name="Google Shape;3547;p33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p33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33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33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33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33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33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33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p33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33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p33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p33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33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33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33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33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33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33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33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6" name="Google Shape;3566;p33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7" name="Google Shape;3567;p33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p33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9" name="Google Shape;3569;p33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p33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33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33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33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33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p33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6" name="Google Shape;3576;p33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33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33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p33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33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p33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p33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33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4" name="Google Shape;3584;p33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p33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33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33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33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p33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33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33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33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33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33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5" name="Google Shape;3595;p33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33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33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33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33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33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33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33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3" name="Google Shape;3603;p33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4" name="Google Shape;3604;p33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5" name="Google Shape;3605;p33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6" name="Google Shape;3606;p33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7" name="Google Shape;3607;p33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8" name="Google Shape;3608;p33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9" name="Google Shape;3609;p33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0" name="Google Shape;3610;p33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33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2" name="Google Shape;3612;p33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3" name="Google Shape;3613;p33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33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33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33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33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33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33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33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33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33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33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33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33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33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33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33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33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33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1" name="Google Shape;3631;p33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2" name="Google Shape;3632;p33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33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4" name="Google Shape;3634;p33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33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33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33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33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33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33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33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33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33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33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33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33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7" name="Google Shape;3647;p33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p33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33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p33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p33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33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33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p33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33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p33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7" name="Google Shape;3657;p33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33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p33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p33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33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p33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33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33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33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33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33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33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33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33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33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33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33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33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33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p33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33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33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33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33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33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33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33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33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5" name="Google Shape;3685;p33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6" name="Google Shape;3686;p33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33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33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33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33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33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33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33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p33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33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6" name="Google Shape;3696;p33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33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33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33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33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33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33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p33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4" name="Google Shape;3704;p33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5" name="Google Shape;3705;p33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6" name="Google Shape;3706;p33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p33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8" name="Google Shape;3708;p33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p33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33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p33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33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33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p33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p33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p33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33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33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p33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33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33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33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p33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4" name="Google Shape;3724;p33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p33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33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33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33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33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33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33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33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33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33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33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33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33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8" name="Google Shape;3738;p33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9" name="Google Shape;3739;p33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33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1" name="Google Shape;3741;p33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2" name="Google Shape;3742;p33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3" name="Google Shape;3743;p33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p33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33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33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p33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33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p33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33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33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2" name="Google Shape;3752;p33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3" name="Google Shape;3753;p33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33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p33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6" name="Google Shape;3756;p33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p33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8" name="Google Shape;3758;p33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p33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0" name="Google Shape;3760;p33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1" name="Google Shape;3761;p33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2" name="Google Shape;3762;p33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3" name="Google Shape;3763;p33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4" name="Google Shape;3764;p33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33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33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33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33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33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33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p33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p33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3" name="Google Shape;3773;p33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4" name="Google Shape;3774;p33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5" name="Google Shape;3775;p33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6" name="Google Shape;3776;p33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7" name="Google Shape;3777;p33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8" name="Google Shape;3778;p33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9" name="Google Shape;3779;p33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0" name="Google Shape;3780;p33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1" name="Google Shape;3781;p33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2" name="Google Shape;3782;p33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p33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p33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p33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33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p33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33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33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33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33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2" name="Google Shape;3792;p33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33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33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5" name="Google Shape;3795;p33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33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p33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p33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33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p33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p33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33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p33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p33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33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33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33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33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33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33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33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33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33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33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33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33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33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33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9" name="Google Shape;3819;p33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0" name="Google Shape;3820;p33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33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p33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p33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33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33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33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7" name="Google Shape;3827;p33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33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p33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33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33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p33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33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33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33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33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33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p33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p33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33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33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33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33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33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33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33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33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33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852" name="Shape 3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3" name="Google Shape;3853;p34"/>
          <p:cNvSpPr txBox="1"/>
          <p:nvPr>
            <p:ph idx="4294967295" type="title"/>
          </p:nvPr>
        </p:nvSpPr>
        <p:spPr>
          <a:xfrm>
            <a:off x="884325" y="691750"/>
            <a:ext cx="5793000" cy="62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Anti-Tamper vs Anti-Cheat</a:t>
            </a:r>
            <a:endParaRPr/>
          </a:p>
        </p:txBody>
      </p:sp>
      <p:grpSp>
        <p:nvGrpSpPr>
          <p:cNvPr id="3854" name="Google Shape;3854;p34"/>
          <p:cNvGrpSpPr/>
          <p:nvPr/>
        </p:nvGrpSpPr>
        <p:grpSpPr>
          <a:xfrm flipH="1">
            <a:off x="1267534" y="4679418"/>
            <a:ext cx="1019282" cy="509637"/>
            <a:chOff x="311697" y="-12"/>
            <a:chExt cx="4437449" cy="2218709"/>
          </a:xfrm>
        </p:grpSpPr>
        <p:sp>
          <p:nvSpPr>
            <p:cNvPr id="3855" name="Google Shape;3855;p34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34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34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34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34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34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34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34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34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34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34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34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34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34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34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34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34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34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34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34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34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34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34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34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34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34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34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34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34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34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34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34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34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34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34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34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34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34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34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34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34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34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34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34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34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34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34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34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34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34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34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34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34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34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34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34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34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34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34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34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34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34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34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34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34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34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34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34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34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34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34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34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34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34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34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p34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p34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34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p34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p34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5" name="Google Shape;3935;p34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p34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34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34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34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34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34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34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34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34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34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34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34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34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34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p34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p34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34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34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34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34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34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34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34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34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34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34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2" name="Google Shape;3962;p34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p34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34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34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p34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34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8" name="Google Shape;3968;p34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9" name="Google Shape;3969;p34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34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p34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34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34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34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p34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34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34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34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34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0" name="Google Shape;3980;p34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p34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34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34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34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34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34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34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p34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9" name="Google Shape;3989;p34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34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p34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34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p34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4" name="Google Shape;3994;p34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34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34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34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34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34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34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34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34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34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34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34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34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34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34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34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34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34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34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34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34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34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34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34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34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34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34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34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34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34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34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34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34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34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34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34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34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34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34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34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34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34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34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34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p34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34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34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34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34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34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34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34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34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34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34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34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34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34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34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34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34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34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34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34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34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34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34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34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34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34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34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34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34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34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34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34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34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34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34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34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34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34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34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34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34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34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34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34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34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34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34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34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34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34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34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34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p34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34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34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34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34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34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34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34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34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p34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34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34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34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p34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34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p34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34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34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34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34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34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34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34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34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34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34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34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34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34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34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34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34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34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p34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34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34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34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7" name="Google Shape;4127;p34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8" name="Google Shape;4128;p34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34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34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1" name="Google Shape;4131;p34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2" name="Google Shape;4132;p34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34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34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34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34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34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p34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34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34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34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34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34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34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34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34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34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34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34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34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34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34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34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34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34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34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34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34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34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34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34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34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34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34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34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34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34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34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34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34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34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34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34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34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34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34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34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34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34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34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34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34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34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84" name="Google Shape;4184;p34"/>
          <p:cNvSpPr txBox="1"/>
          <p:nvPr>
            <p:ph idx="4294967295" type="subTitle"/>
          </p:nvPr>
        </p:nvSpPr>
        <p:spPr>
          <a:xfrm>
            <a:off x="782100" y="1648200"/>
            <a:ext cx="3594600" cy="228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1000"/>
              </a:spcBef>
              <a:spcAft>
                <a:spcPts val="0"/>
              </a:spcAft>
              <a:buNone/>
            </a:pPr>
            <a:r>
              <a:rPr b="1" lang="en" sz="2000" u="sng">
                <a:latin typeface="Orbitron"/>
                <a:ea typeface="Orbitron"/>
                <a:cs typeface="Orbitron"/>
                <a:sym typeface="Orbitron"/>
              </a:rPr>
              <a:t>Anti-Tamper</a:t>
            </a:r>
            <a:endParaRPr b="1" sz="2000" u="sng">
              <a:latin typeface="Orbitron"/>
              <a:ea typeface="Orbitron"/>
              <a:cs typeface="Orbitron"/>
              <a:sym typeface="Orbitron"/>
            </a:endParaRPr>
          </a:p>
          <a:p>
            <a:pPr indent="0" lvl="0" marL="0" rtl="0" algn="l">
              <a:spcBef>
                <a:spcPts val="1000"/>
              </a:spcBef>
              <a:spcAft>
                <a:spcPts val="1000"/>
              </a:spcAft>
              <a:buNone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T</a:t>
            </a: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echniques employed to frustrate the efforts of individuals intending to modify the application in a manner not intended by the developers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</p:txBody>
      </p:sp>
      <p:grpSp>
        <p:nvGrpSpPr>
          <p:cNvPr id="4185" name="Google Shape;4185;p34"/>
          <p:cNvGrpSpPr/>
          <p:nvPr/>
        </p:nvGrpSpPr>
        <p:grpSpPr>
          <a:xfrm flipH="1">
            <a:off x="6962209" y="-42832"/>
            <a:ext cx="1019282" cy="509637"/>
            <a:chOff x="311697" y="-12"/>
            <a:chExt cx="4437449" cy="2218709"/>
          </a:xfrm>
        </p:grpSpPr>
        <p:sp>
          <p:nvSpPr>
            <p:cNvPr id="4186" name="Google Shape;4186;p34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34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34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34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34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34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34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34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34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34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34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34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34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34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34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34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34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34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34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34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34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34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34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34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34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34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34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34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34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34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34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34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34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34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34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34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34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34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34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34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34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34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34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34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34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34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34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34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34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34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34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34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34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34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34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34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34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34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34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34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34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34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34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p34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0" name="Google Shape;4250;p34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34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p34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34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34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34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34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34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34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34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34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34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34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34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34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34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34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p34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34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34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34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34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34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34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34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34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34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34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34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34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34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34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34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34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34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34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34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34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34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34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34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34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34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34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34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34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34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34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34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34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34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34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34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34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p34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34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34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34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34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34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34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34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34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34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34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34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34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34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34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34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34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34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34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34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34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34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34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34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34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34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34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34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34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34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34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34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34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34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34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34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34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34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34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34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34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34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34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34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34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34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34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34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34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34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34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34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34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34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34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34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34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34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34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34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34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34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34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34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34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34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34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34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34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34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34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34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34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34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34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34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34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34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34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34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34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34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34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34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34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34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34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34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34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34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34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34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34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34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34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34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34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34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34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34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34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34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34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34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34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34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34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34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34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34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34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34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34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34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34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34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34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34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34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34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34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34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34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34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34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34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34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34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34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34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34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34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34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34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34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34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34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34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34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34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34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34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34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34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34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34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34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34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34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34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34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34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34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34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34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34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34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34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34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34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34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34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34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34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34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34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34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34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34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34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34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34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34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34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p34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34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34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34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34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34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34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34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34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34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34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34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34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34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34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34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34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34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34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34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34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34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34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34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34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34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34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34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34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34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34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34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34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34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34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34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34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15" name="Google Shape;4515;p34"/>
          <p:cNvSpPr txBox="1"/>
          <p:nvPr>
            <p:ph idx="4294967295" type="subTitle"/>
          </p:nvPr>
        </p:nvSpPr>
        <p:spPr>
          <a:xfrm>
            <a:off x="4902000" y="1648200"/>
            <a:ext cx="3594600" cy="228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1000"/>
              </a:spcBef>
              <a:spcAft>
                <a:spcPts val="0"/>
              </a:spcAft>
              <a:buNone/>
            </a:pPr>
            <a:r>
              <a:rPr b="1" lang="en" sz="2000" u="sng">
                <a:latin typeface="Orbitron"/>
                <a:ea typeface="Orbitron"/>
                <a:cs typeface="Orbitron"/>
                <a:sym typeface="Orbitron"/>
              </a:rPr>
              <a:t>Anti-Cheat</a:t>
            </a:r>
            <a:endParaRPr b="1" sz="2000" u="sng">
              <a:latin typeface="Orbitron"/>
              <a:ea typeface="Orbitron"/>
              <a:cs typeface="Orbitron"/>
              <a:sym typeface="Orbitron"/>
            </a:endParaRPr>
          </a:p>
          <a:p>
            <a:pPr indent="0" lvl="0" marL="0" rtl="0" algn="l">
              <a:spcBef>
                <a:spcPts val="1000"/>
              </a:spcBef>
              <a:spcAft>
                <a:spcPts val="1000"/>
              </a:spcAft>
              <a:buNone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Techniques used to identify illegitimate gameplay, as well as the means with which to ensure fairness during gameplay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519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0" name="Google Shape;4520;p35"/>
          <p:cNvSpPr txBox="1"/>
          <p:nvPr>
            <p:ph idx="4294967295" type="title"/>
          </p:nvPr>
        </p:nvSpPr>
        <p:spPr>
          <a:xfrm>
            <a:off x="884325" y="691750"/>
            <a:ext cx="5793000" cy="62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Anatomy of a Unity Game</a:t>
            </a:r>
            <a:endParaRPr/>
          </a:p>
        </p:txBody>
      </p:sp>
      <p:grpSp>
        <p:nvGrpSpPr>
          <p:cNvPr id="4521" name="Google Shape;4521;p35"/>
          <p:cNvGrpSpPr/>
          <p:nvPr/>
        </p:nvGrpSpPr>
        <p:grpSpPr>
          <a:xfrm flipH="1">
            <a:off x="7063309" y="505518"/>
            <a:ext cx="1019282" cy="509637"/>
            <a:chOff x="311697" y="-12"/>
            <a:chExt cx="4437449" cy="2218709"/>
          </a:xfrm>
        </p:grpSpPr>
        <p:sp>
          <p:nvSpPr>
            <p:cNvPr id="4522" name="Google Shape;4522;p35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35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35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35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35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35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35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35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35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p35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35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3" name="Google Shape;4533;p35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p35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35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p35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35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35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35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35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35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35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35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35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35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35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35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35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35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35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35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35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35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35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35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35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35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35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35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35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35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35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p35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35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5" name="Google Shape;4565;p35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p35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35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35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35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35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35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35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35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35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p35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6" name="Google Shape;4576;p35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7" name="Google Shape;4577;p35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35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p35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35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35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35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35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35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35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6" name="Google Shape;4586;p35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7" name="Google Shape;4587;p35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p35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p35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35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p35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35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3" name="Google Shape;4593;p35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4" name="Google Shape;4594;p35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35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35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35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35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35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35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35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35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35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35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35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35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35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35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35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35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35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35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35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p35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p35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6" name="Google Shape;4616;p35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7" name="Google Shape;4617;p35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8" name="Google Shape;4618;p35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p35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0" name="Google Shape;4620;p35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35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35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3" name="Google Shape;4623;p35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35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p35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6" name="Google Shape;4626;p35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p35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8" name="Google Shape;4628;p35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9" name="Google Shape;4629;p35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0" name="Google Shape;4630;p35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1" name="Google Shape;4631;p35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35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3" name="Google Shape;4633;p35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4" name="Google Shape;4634;p35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35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35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35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35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9" name="Google Shape;4639;p35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0" name="Google Shape;4640;p35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p35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2" name="Google Shape;4642;p35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3" name="Google Shape;4643;p35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4" name="Google Shape;4644;p35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5" name="Google Shape;4645;p35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35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35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35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35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35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p35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35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35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p35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35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p35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p35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35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p35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p35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35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2" name="Google Shape;4662;p35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3" name="Google Shape;4663;p35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4" name="Google Shape;4664;p35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p35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6" name="Google Shape;4666;p35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7" name="Google Shape;4667;p35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8" name="Google Shape;4668;p35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35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35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35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35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35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4" name="Google Shape;4674;p35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5" name="Google Shape;4675;p35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35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35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p35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35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35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p35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35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35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35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35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35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7" name="Google Shape;4687;p35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8" name="Google Shape;4688;p35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35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0" name="Google Shape;4690;p35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1" name="Google Shape;4691;p35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35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35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35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35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p35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35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35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35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35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35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35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35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35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35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35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35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35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35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35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35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35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35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35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p35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35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35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35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35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35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35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35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35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35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35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35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p35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35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35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35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35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p35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3" name="Google Shape;4733;p35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35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p35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p35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35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35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p35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35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35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35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p35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4" name="Google Shape;4744;p35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5" name="Google Shape;4745;p35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35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35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35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35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35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35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35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35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35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35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p35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p35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35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35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0" name="Google Shape;4760;p35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35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2" name="Google Shape;4762;p35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3" name="Google Shape;4763;p35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35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35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35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35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35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35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35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35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35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p35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35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35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35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35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35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35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35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35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35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35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35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35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35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35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35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35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35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1" name="Google Shape;4791;p35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2" name="Google Shape;4792;p35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3" name="Google Shape;4793;p35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4" name="Google Shape;4794;p35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5" name="Google Shape;4795;p35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6" name="Google Shape;4796;p35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7" name="Google Shape;4797;p35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8" name="Google Shape;4798;p35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9" name="Google Shape;4799;p35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0" name="Google Shape;4800;p35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1" name="Google Shape;4801;p35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2" name="Google Shape;4802;p35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3" name="Google Shape;4803;p35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35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5" name="Google Shape;4805;p35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6" name="Google Shape;4806;p35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7" name="Google Shape;4807;p35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8" name="Google Shape;4808;p35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35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35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1" name="Google Shape;4811;p35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2" name="Google Shape;4812;p35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35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4" name="Google Shape;4814;p35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5" name="Google Shape;4815;p35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6" name="Google Shape;4816;p35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7" name="Google Shape;4817;p35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8" name="Google Shape;4818;p35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9" name="Google Shape;4819;p35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0" name="Google Shape;4820;p35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1" name="Google Shape;4821;p35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35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3" name="Google Shape;4823;p35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4" name="Google Shape;4824;p35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5" name="Google Shape;4825;p35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6" name="Google Shape;4826;p35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7" name="Google Shape;4827;p35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p35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9" name="Google Shape;4829;p35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0" name="Google Shape;4830;p35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p35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2" name="Google Shape;4832;p35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3" name="Google Shape;4833;p35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4" name="Google Shape;4834;p35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5" name="Google Shape;4835;p35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6" name="Google Shape;4836;p35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7" name="Google Shape;4837;p35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8" name="Google Shape;4838;p35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9" name="Google Shape;4839;p35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0" name="Google Shape;4840;p35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1" name="Google Shape;4841;p35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2" name="Google Shape;4842;p35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3" name="Google Shape;4843;p35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4" name="Google Shape;4844;p35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5" name="Google Shape;4845;p35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35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7" name="Google Shape;4847;p35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8" name="Google Shape;4848;p35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9" name="Google Shape;4849;p35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0" name="Google Shape;4850;p35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851" name="Google Shape;4851;p35"/>
          <p:cNvSpPr txBox="1"/>
          <p:nvPr>
            <p:ph idx="4294967295" type="subTitle"/>
          </p:nvPr>
        </p:nvSpPr>
        <p:spPr>
          <a:xfrm>
            <a:off x="809150" y="2810250"/>
            <a:ext cx="3374100" cy="177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2. IL2CPP (Intermediate Language to C++)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  <a:p>
            <a:pPr indent="-342900" lvl="0" marL="457200" rtl="0" algn="l">
              <a:spcBef>
                <a:spcPts val="1600"/>
              </a:spcBef>
              <a:spcAft>
                <a:spcPts val="0"/>
              </a:spcAft>
              <a:buSzPts val="1800"/>
              <a:buFont typeface="Orbitron"/>
              <a:buChar char="●"/>
            </a:pPr>
            <a:r>
              <a:rPr lang="en">
                <a:latin typeface="Orbitron"/>
                <a:ea typeface="Orbitron"/>
                <a:cs typeface="Orbitron"/>
                <a:sym typeface="Orbitron"/>
              </a:rPr>
              <a:t>Shared object</a:t>
            </a:r>
            <a:endParaRPr>
              <a:latin typeface="Orbitron"/>
              <a:ea typeface="Orbitron"/>
              <a:cs typeface="Orbitron"/>
              <a:sym typeface="Orbitron"/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SzPts val="1800"/>
              <a:buFont typeface="Orbitron"/>
              <a:buChar char="●"/>
            </a:pPr>
            <a:r>
              <a:rPr lang="en">
                <a:latin typeface="Orbitron"/>
                <a:ea typeface="Orbitron"/>
                <a:cs typeface="Orbitron"/>
                <a:sym typeface="Orbitron"/>
              </a:rPr>
              <a:t>Runtime library</a:t>
            </a:r>
            <a:endParaRPr>
              <a:latin typeface="Orbitron"/>
              <a:ea typeface="Orbitron"/>
              <a:cs typeface="Orbitron"/>
              <a:sym typeface="Orbitron"/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SzPts val="1800"/>
              <a:buFont typeface="Orbitron"/>
              <a:buChar char="●"/>
            </a:pPr>
            <a:r>
              <a:rPr lang="en">
                <a:latin typeface="Orbitron"/>
                <a:ea typeface="Orbitron"/>
                <a:cs typeface="Orbitron"/>
                <a:sym typeface="Orbitron"/>
              </a:rPr>
              <a:t>Ensures portability</a:t>
            </a:r>
            <a:endParaRPr>
              <a:latin typeface="Orbitron"/>
              <a:ea typeface="Orbitron"/>
              <a:cs typeface="Orbitron"/>
              <a:sym typeface="Orbitron"/>
            </a:endParaRPr>
          </a:p>
        </p:txBody>
      </p:sp>
      <p:pic>
        <p:nvPicPr>
          <p:cNvPr id="4852" name="Google Shape;4852;p3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58500" y="2519875"/>
            <a:ext cx="4552700" cy="2242525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5400000" dist="19050">
              <a:srgbClr val="000000">
                <a:alpha val="50000"/>
              </a:srgbClr>
            </a:outerShdw>
          </a:effectLst>
        </p:spPr>
      </p:pic>
      <p:sp>
        <p:nvSpPr>
          <p:cNvPr id="4853" name="Google Shape;4853;p35"/>
          <p:cNvSpPr txBox="1"/>
          <p:nvPr>
            <p:ph idx="4294967295" type="subTitle"/>
          </p:nvPr>
        </p:nvSpPr>
        <p:spPr>
          <a:xfrm>
            <a:off x="809150" y="1530050"/>
            <a:ext cx="4324200" cy="1221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1. </a:t>
            </a:r>
            <a:r>
              <a:rPr b="1" lang="en">
                <a:latin typeface="Orbitron"/>
                <a:ea typeface="Orbitron"/>
                <a:cs typeface="Orbitron"/>
                <a:sym typeface="Orbitron"/>
              </a:rPr>
              <a:t>Unity</a:t>
            </a:r>
            <a:endParaRPr b="1">
              <a:latin typeface="Orbitron"/>
              <a:ea typeface="Orbitron"/>
              <a:cs typeface="Orbitron"/>
              <a:sym typeface="Orbitron"/>
            </a:endParaRPr>
          </a:p>
          <a:p>
            <a:pPr indent="-342900" lvl="0" marL="457200" rtl="0" algn="l">
              <a:spcBef>
                <a:spcPts val="1600"/>
              </a:spcBef>
              <a:spcAft>
                <a:spcPts val="0"/>
              </a:spcAft>
              <a:buSzPts val="1800"/>
              <a:buFont typeface="Orbitron"/>
              <a:buChar char="●"/>
            </a:pPr>
            <a:r>
              <a:rPr lang="en">
                <a:latin typeface="Orbitron"/>
                <a:ea typeface="Orbitron"/>
                <a:cs typeface="Orbitron"/>
                <a:sym typeface="Orbitron"/>
              </a:rPr>
              <a:t>Cross-Platform Game Engine</a:t>
            </a:r>
            <a:endParaRPr>
              <a:latin typeface="Orbitron"/>
              <a:ea typeface="Orbitron"/>
              <a:cs typeface="Orbitron"/>
              <a:sym typeface="Orbitron"/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SzPts val="1800"/>
              <a:buFont typeface="Orbitron"/>
              <a:buChar char="●"/>
            </a:pPr>
            <a:r>
              <a:rPr lang="en">
                <a:latin typeface="Orbitron"/>
                <a:ea typeface="Orbitron"/>
                <a:cs typeface="Orbitron"/>
                <a:sym typeface="Orbitron"/>
              </a:rPr>
              <a:t>Uses C#</a:t>
            </a:r>
            <a:endParaRPr>
              <a:latin typeface="Orbitron"/>
              <a:ea typeface="Orbitron"/>
              <a:cs typeface="Orbitron"/>
              <a:sym typeface="Orbitron"/>
            </a:endParaRPr>
          </a:p>
        </p:txBody>
      </p:sp>
      <p:pic>
        <p:nvPicPr>
          <p:cNvPr id="4854" name="Google Shape;4854;p3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895286" y="1579334"/>
            <a:ext cx="367600" cy="413225"/>
          </a:xfrm>
          <a:prstGeom prst="rect">
            <a:avLst/>
          </a:prstGeom>
          <a:noFill/>
          <a:ln>
            <a:noFill/>
          </a:ln>
        </p:spPr>
      </p:pic>
      <p:sp>
        <p:nvSpPr>
          <p:cNvPr id="4855" name="Google Shape;4855;p35">
            <a:hlinkClick r:id="rId5"/>
          </p:cNvPr>
          <p:cNvSpPr txBox="1"/>
          <p:nvPr/>
        </p:nvSpPr>
        <p:spPr>
          <a:xfrm>
            <a:off x="7726575" y="2119675"/>
            <a:ext cx="8949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Advent Pro Medium"/>
                <a:ea typeface="Advent Pro Medium"/>
                <a:cs typeface="Advent Pro Medium"/>
                <a:sym typeface="Advent Pro Medium"/>
              </a:rPr>
              <a:t>@djkaty</a:t>
            </a:r>
            <a:endParaRPr>
              <a:solidFill>
                <a:schemeClr val="lt1"/>
              </a:solidFill>
              <a:latin typeface="Advent Pro Medium"/>
              <a:ea typeface="Advent Pro Medium"/>
              <a:cs typeface="Advent Pro Medium"/>
              <a:sym typeface="Advent Pro Medium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859" name="Shape 4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60" name="Google Shape;4860;p36"/>
          <p:cNvGrpSpPr/>
          <p:nvPr/>
        </p:nvGrpSpPr>
        <p:grpSpPr>
          <a:xfrm>
            <a:off x="8029241" y="154008"/>
            <a:ext cx="264001" cy="226285"/>
            <a:chOff x="753950" y="238125"/>
            <a:chExt cx="6111125" cy="5238075"/>
          </a:xfrm>
        </p:grpSpPr>
        <p:sp>
          <p:nvSpPr>
            <p:cNvPr id="4861" name="Google Shape;4861;p36"/>
            <p:cNvSpPr/>
            <p:nvPr/>
          </p:nvSpPr>
          <p:spPr>
            <a:xfrm>
              <a:off x="1627000" y="238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0"/>
                  </a:moveTo>
                  <a:lnTo>
                    <a:pt x="0" y="34922"/>
                  </a:lnTo>
                  <a:lnTo>
                    <a:pt x="34922" y="34922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2" name="Google Shape;4862;p36"/>
            <p:cNvSpPr/>
            <p:nvPr/>
          </p:nvSpPr>
          <p:spPr>
            <a:xfrm>
              <a:off x="2500050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19" y="34922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3" name="Google Shape;4863;p36"/>
            <p:cNvSpPr/>
            <p:nvPr/>
          </p:nvSpPr>
          <p:spPr>
            <a:xfrm>
              <a:off x="4246075" y="238125"/>
              <a:ext cx="872975" cy="873075"/>
            </a:xfrm>
            <a:custGeom>
              <a:rect b="b" l="l" r="r" t="t"/>
              <a:pathLst>
                <a:path extrusionOk="0" h="34923" w="34919">
                  <a:moveTo>
                    <a:pt x="0" y="0"/>
                  </a:moveTo>
                  <a:lnTo>
                    <a:pt x="0" y="34922"/>
                  </a:lnTo>
                  <a:lnTo>
                    <a:pt x="34918" y="34922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4" name="Google Shape;4864;p36"/>
            <p:cNvSpPr/>
            <p:nvPr/>
          </p:nvSpPr>
          <p:spPr>
            <a:xfrm>
              <a:off x="5119025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20" y="34922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5" name="Google Shape;4865;p36"/>
            <p:cNvSpPr/>
            <p:nvPr/>
          </p:nvSpPr>
          <p:spPr>
            <a:xfrm>
              <a:off x="75395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6" name="Google Shape;4866;p36"/>
            <p:cNvSpPr/>
            <p:nvPr/>
          </p:nvSpPr>
          <p:spPr>
            <a:xfrm>
              <a:off x="1627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rgbClr val="FFF2CC"/>
            </a:solidFill>
            <a:ln cap="flat" cmpd="sng" w="9525">
              <a:solidFill>
                <a:srgbClr val="FFF2C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7" name="Google Shape;4867;p36"/>
            <p:cNvSpPr/>
            <p:nvPr/>
          </p:nvSpPr>
          <p:spPr>
            <a:xfrm>
              <a:off x="2500050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19" y="34917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p36"/>
            <p:cNvSpPr/>
            <p:nvPr/>
          </p:nvSpPr>
          <p:spPr>
            <a:xfrm>
              <a:off x="3372944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9" name="Google Shape;4869;p36"/>
            <p:cNvSpPr/>
            <p:nvPr/>
          </p:nvSpPr>
          <p:spPr>
            <a:xfrm>
              <a:off x="4245994" y="1111175"/>
              <a:ext cx="872975" cy="872925"/>
            </a:xfrm>
            <a:custGeom>
              <a:rect b="b" l="l" r="r" t="t"/>
              <a:pathLst>
                <a:path extrusionOk="0" h="34917" w="34919">
                  <a:moveTo>
                    <a:pt x="0" y="0"/>
                  </a:moveTo>
                  <a:lnTo>
                    <a:pt x="0" y="34917"/>
                  </a:lnTo>
                  <a:lnTo>
                    <a:pt x="34918" y="34917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0" name="Google Shape;4870;p36"/>
            <p:cNvSpPr/>
            <p:nvPr/>
          </p:nvSpPr>
          <p:spPr>
            <a:xfrm>
              <a:off x="5119025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20" y="34917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p36"/>
            <p:cNvSpPr/>
            <p:nvPr/>
          </p:nvSpPr>
          <p:spPr>
            <a:xfrm>
              <a:off x="5992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1" y="0"/>
                  </a:moveTo>
                  <a:lnTo>
                    <a:pt x="1" y="34917"/>
                  </a:lnTo>
                  <a:lnTo>
                    <a:pt x="34923" y="34917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2" name="Google Shape;4872;p36"/>
            <p:cNvSpPr/>
            <p:nvPr/>
          </p:nvSpPr>
          <p:spPr>
            <a:xfrm>
              <a:off x="75395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3" name="Google Shape;4873;p36"/>
            <p:cNvSpPr/>
            <p:nvPr/>
          </p:nvSpPr>
          <p:spPr>
            <a:xfrm>
              <a:off x="1627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4" name="Google Shape;4874;p36"/>
            <p:cNvSpPr/>
            <p:nvPr/>
          </p:nvSpPr>
          <p:spPr>
            <a:xfrm>
              <a:off x="2500050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19" y="34921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5" name="Google Shape;4875;p36"/>
            <p:cNvSpPr/>
            <p:nvPr/>
          </p:nvSpPr>
          <p:spPr>
            <a:xfrm>
              <a:off x="3372944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6" name="Google Shape;4876;p36"/>
            <p:cNvSpPr/>
            <p:nvPr/>
          </p:nvSpPr>
          <p:spPr>
            <a:xfrm>
              <a:off x="4245994" y="1984125"/>
              <a:ext cx="872975" cy="873025"/>
            </a:xfrm>
            <a:custGeom>
              <a:rect b="b" l="l" r="r" t="t"/>
              <a:pathLst>
                <a:path extrusionOk="0" h="34921" w="34919">
                  <a:moveTo>
                    <a:pt x="0" y="0"/>
                  </a:moveTo>
                  <a:lnTo>
                    <a:pt x="0" y="34921"/>
                  </a:lnTo>
                  <a:lnTo>
                    <a:pt x="34918" y="34921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7" name="Google Shape;4877;p36"/>
            <p:cNvSpPr/>
            <p:nvPr/>
          </p:nvSpPr>
          <p:spPr>
            <a:xfrm>
              <a:off x="5119025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20" y="34921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8" name="Google Shape;4878;p36"/>
            <p:cNvSpPr/>
            <p:nvPr/>
          </p:nvSpPr>
          <p:spPr>
            <a:xfrm>
              <a:off x="5992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1" y="0"/>
                  </a:moveTo>
                  <a:lnTo>
                    <a:pt x="1" y="34921"/>
                  </a:lnTo>
                  <a:lnTo>
                    <a:pt x="34923" y="34921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9" name="Google Shape;4879;p36"/>
            <p:cNvSpPr/>
            <p:nvPr/>
          </p:nvSpPr>
          <p:spPr>
            <a:xfrm>
              <a:off x="1627000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0" name="Google Shape;4880;p36"/>
            <p:cNvSpPr/>
            <p:nvPr/>
          </p:nvSpPr>
          <p:spPr>
            <a:xfrm>
              <a:off x="2499969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19" y="34924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1" name="Google Shape;4881;p36"/>
            <p:cNvSpPr/>
            <p:nvPr/>
          </p:nvSpPr>
          <p:spPr>
            <a:xfrm>
              <a:off x="3372944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2" name="Google Shape;4882;p36"/>
            <p:cNvSpPr/>
            <p:nvPr/>
          </p:nvSpPr>
          <p:spPr>
            <a:xfrm>
              <a:off x="4246075" y="2857125"/>
              <a:ext cx="872975" cy="873125"/>
            </a:xfrm>
            <a:custGeom>
              <a:rect b="b" l="l" r="r" t="t"/>
              <a:pathLst>
                <a:path extrusionOk="0" h="34925" w="34919">
                  <a:moveTo>
                    <a:pt x="0" y="1"/>
                  </a:moveTo>
                  <a:lnTo>
                    <a:pt x="0" y="34924"/>
                  </a:lnTo>
                  <a:lnTo>
                    <a:pt x="34918" y="34924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3" name="Google Shape;4883;p36"/>
            <p:cNvSpPr/>
            <p:nvPr/>
          </p:nvSpPr>
          <p:spPr>
            <a:xfrm>
              <a:off x="5119025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20" y="34924"/>
                  </a:lnTo>
                  <a:lnTo>
                    <a:pt x="34920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4" name="Google Shape;4884;p36"/>
            <p:cNvSpPr/>
            <p:nvPr/>
          </p:nvSpPr>
          <p:spPr>
            <a:xfrm>
              <a:off x="2500050" y="3730175"/>
              <a:ext cx="873000" cy="872975"/>
            </a:xfrm>
            <a:custGeom>
              <a:rect b="b" l="l" r="r" t="t"/>
              <a:pathLst>
                <a:path extrusionOk="0" h="34919" w="34920">
                  <a:moveTo>
                    <a:pt x="0" y="1"/>
                  </a:moveTo>
                  <a:lnTo>
                    <a:pt x="0" y="34919"/>
                  </a:lnTo>
                  <a:lnTo>
                    <a:pt x="34919" y="34919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5" name="Google Shape;4885;p36"/>
            <p:cNvSpPr/>
            <p:nvPr/>
          </p:nvSpPr>
          <p:spPr>
            <a:xfrm>
              <a:off x="3373025" y="3730175"/>
              <a:ext cx="873075" cy="872975"/>
            </a:xfrm>
            <a:custGeom>
              <a:rect b="b" l="l" r="r" t="t"/>
              <a:pathLst>
                <a:path extrusionOk="0" h="34919" w="34923">
                  <a:moveTo>
                    <a:pt x="0" y="1"/>
                  </a:moveTo>
                  <a:lnTo>
                    <a:pt x="0" y="34919"/>
                  </a:lnTo>
                  <a:lnTo>
                    <a:pt x="34922" y="34919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6" name="Google Shape;4886;p36"/>
            <p:cNvSpPr/>
            <p:nvPr/>
          </p:nvSpPr>
          <p:spPr>
            <a:xfrm>
              <a:off x="4246075" y="3730175"/>
              <a:ext cx="872975" cy="872975"/>
            </a:xfrm>
            <a:custGeom>
              <a:rect b="b" l="l" r="r" t="t"/>
              <a:pathLst>
                <a:path extrusionOk="0" h="34919" w="34919">
                  <a:moveTo>
                    <a:pt x="0" y="1"/>
                  </a:moveTo>
                  <a:lnTo>
                    <a:pt x="0" y="34919"/>
                  </a:lnTo>
                  <a:lnTo>
                    <a:pt x="34918" y="34919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7" name="Google Shape;4887;p36"/>
            <p:cNvSpPr/>
            <p:nvPr/>
          </p:nvSpPr>
          <p:spPr>
            <a:xfrm>
              <a:off x="3373025" y="4603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1"/>
                  </a:moveTo>
                  <a:lnTo>
                    <a:pt x="0" y="34923"/>
                  </a:lnTo>
                  <a:lnTo>
                    <a:pt x="34922" y="34923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88" name="Google Shape;4888;p36"/>
          <p:cNvGrpSpPr/>
          <p:nvPr/>
        </p:nvGrpSpPr>
        <p:grpSpPr>
          <a:xfrm>
            <a:off x="8365321" y="154008"/>
            <a:ext cx="264001" cy="226285"/>
            <a:chOff x="753950" y="238125"/>
            <a:chExt cx="6111125" cy="5238075"/>
          </a:xfrm>
        </p:grpSpPr>
        <p:sp>
          <p:nvSpPr>
            <p:cNvPr id="4889" name="Google Shape;4889;p36"/>
            <p:cNvSpPr/>
            <p:nvPr/>
          </p:nvSpPr>
          <p:spPr>
            <a:xfrm>
              <a:off x="1627000" y="238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0"/>
                  </a:moveTo>
                  <a:lnTo>
                    <a:pt x="0" y="34922"/>
                  </a:lnTo>
                  <a:lnTo>
                    <a:pt x="34922" y="34922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0" name="Google Shape;4890;p36"/>
            <p:cNvSpPr/>
            <p:nvPr/>
          </p:nvSpPr>
          <p:spPr>
            <a:xfrm>
              <a:off x="2500050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19" y="34922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1" name="Google Shape;4891;p36"/>
            <p:cNvSpPr/>
            <p:nvPr/>
          </p:nvSpPr>
          <p:spPr>
            <a:xfrm>
              <a:off x="4246075" y="238125"/>
              <a:ext cx="872975" cy="873075"/>
            </a:xfrm>
            <a:custGeom>
              <a:rect b="b" l="l" r="r" t="t"/>
              <a:pathLst>
                <a:path extrusionOk="0" h="34923" w="34919">
                  <a:moveTo>
                    <a:pt x="0" y="0"/>
                  </a:moveTo>
                  <a:lnTo>
                    <a:pt x="0" y="34922"/>
                  </a:lnTo>
                  <a:lnTo>
                    <a:pt x="34918" y="34922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2" name="Google Shape;4892;p36"/>
            <p:cNvSpPr/>
            <p:nvPr/>
          </p:nvSpPr>
          <p:spPr>
            <a:xfrm>
              <a:off x="5119025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20" y="34922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3" name="Google Shape;4893;p36"/>
            <p:cNvSpPr/>
            <p:nvPr/>
          </p:nvSpPr>
          <p:spPr>
            <a:xfrm>
              <a:off x="75395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4" name="Google Shape;4894;p36"/>
            <p:cNvSpPr/>
            <p:nvPr/>
          </p:nvSpPr>
          <p:spPr>
            <a:xfrm>
              <a:off x="1627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rgbClr val="FFF2CC"/>
            </a:solidFill>
            <a:ln cap="flat" cmpd="sng" w="9525">
              <a:solidFill>
                <a:srgbClr val="FFF2C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5" name="Google Shape;4895;p36"/>
            <p:cNvSpPr/>
            <p:nvPr/>
          </p:nvSpPr>
          <p:spPr>
            <a:xfrm>
              <a:off x="2500050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19" y="34917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6" name="Google Shape;4896;p36"/>
            <p:cNvSpPr/>
            <p:nvPr/>
          </p:nvSpPr>
          <p:spPr>
            <a:xfrm>
              <a:off x="3372944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7" name="Google Shape;4897;p36"/>
            <p:cNvSpPr/>
            <p:nvPr/>
          </p:nvSpPr>
          <p:spPr>
            <a:xfrm>
              <a:off x="4245994" y="1111175"/>
              <a:ext cx="872975" cy="872925"/>
            </a:xfrm>
            <a:custGeom>
              <a:rect b="b" l="l" r="r" t="t"/>
              <a:pathLst>
                <a:path extrusionOk="0" h="34917" w="34919">
                  <a:moveTo>
                    <a:pt x="0" y="0"/>
                  </a:moveTo>
                  <a:lnTo>
                    <a:pt x="0" y="34917"/>
                  </a:lnTo>
                  <a:lnTo>
                    <a:pt x="34918" y="34917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8" name="Google Shape;4898;p36"/>
            <p:cNvSpPr/>
            <p:nvPr/>
          </p:nvSpPr>
          <p:spPr>
            <a:xfrm>
              <a:off x="5119025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20" y="34917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9" name="Google Shape;4899;p36"/>
            <p:cNvSpPr/>
            <p:nvPr/>
          </p:nvSpPr>
          <p:spPr>
            <a:xfrm>
              <a:off x="5992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1" y="0"/>
                  </a:moveTo>
                  <a:lnTo>
                    <a:pt x="1" y="34917"/>
                  </a:lnTo>
                  <a:lnTo>
                    <a:pt x="34923" y="34917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0" name="Google Shape;4900;p36"/>
            <p:cNvSpPr/>
            <p:nvPr/>
          </p:nvSpPr>
          <p:spPr>
            <a:xfrm>
              <a:off x="75395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1" name="Google Shape;4901;p36"/>
            <p:cNvSpPr/>
            <p:nvPr/>
          </p:nvSpPr>
          <p:spPr>
            <a:xfrm>
              <a:off x="1627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2" name="Google Shape;4902;p36"/>
            <p:cNvSpPr/>
            <p:nvPr/>
          </p:nvSpPr>
          <p:spPr>
            <a:xfrm>
              <a:off x="2500050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19" y="34921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3" name="Google Shape;4903;p36"/>
            <p:cNvSpPr/>
            <p:nvPr/>
          </p:nvSpPr>
          <p:spPr>
            <a:xfrm>
              <a:off x="3372944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4" name="Google Shape;4904;p36"/>
            <p:cNvSpPr/>
            <p:nvPr/>
          </p:nvSpPr>
          <p:spPr>
            <a:xfrm>
              <a:off x="4245994" y="1984125"/>
              <a:ext cx="872975" cy="873025"/>
            </a:xfrm>
            <a:custGeom>
              <a:rect b="b" l="l" r="r" t="t"/>
              <a:pathLst>
                <a:path extrusionOk="0" h="34921" w="34919">
                  <a:moveTo>
                    <a:pt x="0" y="0"/>
                  </a:moveTo>
                  <a:lnTo>
                    <a:pt x="0" y="34921"/>
                  </a:lnTo>
                  <a:lnTo>
                    <a:pt x="34918" y="34921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5" name="Google Shape;4905;p36"/>
            <p:cNvSpPr/>
            <p:nvPr/>
          </p:nvSpPr>
          <p:spPr>
            <a:xfrm>
              <a:off x="5119025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20" y="34921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6" name="Google Shape;4906;p36"/>
            <p:cNvSpPr/>
            <p:nvPr/>
          </p:nvSpPr>
          <p:spPr>
            <a:xfrm>
              <a:off x="5992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1" y="0"/>
                  </a:moveTo>
                  <a:lnTo>
                    <a:pt x="1" y="34921"/>
                  </a:lnTo>
                  <a:lnTo>
                    <a:pt x="34923" y="34921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7" name="Google Shape;4907;p36"/>
            <p:cNvSpPr/>
            <p:nvPr/>
          </p:nvSpPr>
          <p:spPr>
            <a:xfrm>
              <a:off x="1627000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8" name="Google Shape;4908;p36"/>
            <p:cNvSpPr/>
            <p:nvPr/>
          </p:nvSpPr>
          <p:spPr>
            <a:xfrm>
              <a:off x="2499969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19" y="34924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9" name="Google Shape;4909;p36"/>
            <p:cNvSpPr/>
            <p:nvPr/>
          </p:nvSpPr>
          <p:spPr>
            <a:xfrm>
              <a:off x="3372944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0" name="Google Shape;4910;p36"/>
            <p:cNvSpPr/>
            <p:nvPr/>
          </p:nvSpPr>
          <p:spPr>
            <a:xfrm>
              <a:off x="4246075" y="2857125"/>
              <a:ext cx="872975" cy="873125"/>
            </a:xfrm>
            <a:custGeom>
              <a:rect b="b" l="l" r="r" t="t"/>
              <a:pathLst>
                <a:path extrusionOk="0" h="34925" w="34919">
                  <a:moveTo>
                    <a:pt x="0" y="1"/>
                  </a:moveTo>
                  <a:lnTo>
                    <a:pt x="0" y="34924"/>
                  </a:lnTo>
                  <a:lnTo>
                    <a:pt x="34918" y="34924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1" name="Google Shape;4911;p36"/>
            <p:cNvSpPr/>
            <p:nvPr/>
          </p:nvSpPr>
          <p:spPr>
            <a:xfrm>
              <a:off x="5119025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20" y="34924"/>
                  </a:lnTo>
                  <a:lnTo>
                    <a:pt x="34920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2" name="Google Shape;4912;p36"/>
            <p:cNvSpPr/>
            <p:nvPr/>
          </p:nvSpPr>
          <p:spPr>
            <a:xfrm>
              <a:off x="2500050" y="3730175"/>
              <a:ext cx="873000" cy="872975"/>
            </a:xfrm>
            <a:custGeom>
              <a:rect b="b" l="l" r="r" t="t"/>
              <a:pathLst>
                <a:path extrusionOk="0" h="34919" w="34920">
                  <a:moveTo>
                    <a:pt x="0" y="1"/>
                  </a:moveTo>
                  <a:lnTo>
                    <a:pt x="0" y="34919"/>
                  </a:lnTo>
                  <a:lnTo>
                    <a:pt x="34919" y="34919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3" name="Google Shape;4913;p36"/>
            <p:cNvSpPr/>
            <p:nvPr/>
          </p:nvSpPr>
          <p:spPr>
            <a:xfrm>
              <a:off x="3373025" y="3730175"/>
              <a:ext cx="873075" cy="872975"/>
            </a:xfrm>
            <a:custGeom>
              <a:rect b="b" l="l" r="r" t="t"/>
              <a:pathLst>
                <a:path extrusionOk="0" h="34919" w="34923">
                  <a:moveTo>
                    <a:pt x="0" y="1"/>
                  </a:moveTo>
                  <a:lnTo>
                    <a:pt x="0" y="34919"/>
                  </a:lnTo>
                  <a:lnTo>
                    <a:pt x="34922" y="34919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4" name="Google Shape;4914;p36"/>
            <p:cNvSpPr/>
            <p:nvPr/>
          </p:nvSpPr>
          <p:spPr>
            <a:xfrm>
              <a:off x="4246075" y="3730175"/>
              <a:ext cx="872975" cy="872975"/>
            </a:xfrm>
            <a:custGeom>
              <a:rect b="b" l="l" r="r" t="t"/>
              <a:pathLst>
                <a:path extrusionOk="0" h="34919" w="34919">
                  <a:moveTo>
                    <a:pt x="0" y="1"/>
                  </a:moveTo>
                  <a:lnTo>
                    <a:pt x="0" y="34919"/>
                  </a:lnTo>
                  <a:lnTo>
                    <a:pt x="34918" y="34919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5" name="Google Shape;4915;p36"/>
            <p:cNvSpPr/>
            <p:nvPr/>
          </p:nvSpPr>
          <p:spPr>
            <a:xfrm>
              <a:off x="3373025" y="4603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1"/>
                  </a:moveTo>
                  <a:lnTo>
                    <a:pt x="0" y="34923"/>
                  </a:lnTo>
                  <a:lnTo>
                    <a:pt x="34922" y="34923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16" name="Google Shape;4916;p36"/>
          <p:cNvGrpSpPr/>
          <p:nvPr/>
        </p:nvGrpSpPr>
        <p:grpSpPr>
          <a:xfrm>
            <a:off x="8701401" y="154008"/>
            <a:ext cx="264001" cy="226285"/>
            <a:chOff x="753950" y="238125"/>
            <a:chExt cx="6111125" cy="5238075"/>
          </a:xfrm>
        </p:grpSpPr>
        <p:sp>
          <p:nvSpPr>
            <p:cNvPr id="4917" name="Google Shape;4917;p36"/>
            <p:cNvSpPr/>
            <p:nvPr/>
          </p:nvSpPr>
          <p:spPr>
            <a:xfrm>
              <a:off x="1627000" y="238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0"/>
                  </a:moveTo>
                  <a:lnTo>
                    <a:pt x="0" y="34922"/>
                  </a:lnTo>
                  <a:lnTo>
                    <a:pt x="34922" y="34922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8" name="Google Shape;4918;p36"/>
            <p:cNvSpPr/>
            <p:nvPr/>
          </p:nvSpPr>
          <p:spPr>
            <a:xfrm>
              <a:off x="2500050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19" y="34922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9" name="Google Shape;4919;p36"/>
            <p:cNvSpPr/>
            <p:nvPr/>
          </p:nvSpPr>
          <p:spPr>
            <a:xfrm>
              <a:off x="4246075" y="238125"/>
              <a:ext cx="872975" cy="873075"/>
            </a:xfrm>
            <a:custGeom>
              <a:rect b="b" l="l" r="r" t="t"/>
              <a:pathLst>
                <a:path extrusionOk="0" h="34923" w="34919">
                  <a:moveTo>
                    <a:pt x="0" y="0"/>
                  </a:moveTo>
                  <a:lnTo>
                    <a:pt x="0" y="34922"/>
                  </a:lnTo>
                  <a:lnTo>
                    <a:pt x="34918" y="34922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0" name="Google Shape;4920;p36"/>
            <p:cNvSpPr/>
            <p:nvPr/>
          </p:nvSpPr>
          <p:spPr>
            <a:xfrm>
              <a:off x="5119025" y="238125"/>
              <a:ext cx="873000" cy="873075"/>
            </a:xfrm>
            <a:custGeom>
              <a:rect b="b" l="l" r="r" t="t"/>
              <a:pathLst>
                <a:path extrusionOk="0" h="34923" w="34920">
                  <a:moveTo>
                    <a:pt x="0" y="0"/>
                  </a:moveTo>
                  <a:lnTo>
                    <a:pt x="0" y="34922"/>
                  </a:lnTo>
                  <a:lnTo>
                    <a:pt x="34920" y="34922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1" name="Google Shape;4921;p36"/>
            <p:cNvSpPr/>
            <p:nvPr/>
          </p:nvSpPr>
          <p:spPr>
            <a:xfrm>
              <a:off x="75395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2" name="Google Shape;4922;p36"/>
            <p:cNvSpPr/>
            <p:nvPr/>
          </p:nvSpPr>
          <p:spPr>
            <a:xfrm>
              <a:off x="1627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rgbClr val="FFF2CC"/>
            </a:solidFill>
            <a:ln cap="flat" cmpd="sng" w="9525">
              <a:solidFill>
                <a:srgbClr val="FFF2C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3" name="Google Shape;4923;p36"/>
            <p:cNvSpPr/>
            <p:nvPr/>
          </p:nvSpPr>
          <p:spPr>
            <a:xfrm>
              <a:off x="2500050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19" y="34917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4" name="Google Shape;4924;p36"/>
            <p:cNvSpPr/>
            <p:nvPr/>
          </p:nvSpPr>
          <p:spPr>
            <a:xfrm>
              <a:off x="3372944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0" y="0"/>
                  </a:moveTo>
                  <a:lnTo>
                    <a:pt x="0" y="34917"/>
                  </a:lnTo>
                  <a:lnTo>
                    <a:pt x="34922" y="34917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5" name="Google Shape;4925;p36"/>
            <p:cNvSpPr/>
            <p:nvPr/>
          </p:nvSpPr>
          <p:spPr>
            <a:xfrm>
              <a:off x="4245994" y="1111175"/>
              <a:ext cx="872975" cy="872925"/>
            </a:xfrm>
            <a:custGeom>
              <a:rect b="b" l="l" r="r" t="t"/>
              <a:pathLst>
                <a:path extrusionOk="0" h="34917" w="34919">
                  <a:moveTo>
                    <a:pt x="0" y="0"/>
                  </a:moveTo>
                  <a:lnTo>
                    <a:pt x="0" y="34917"/>
                  </a:lnTo>
                  <a:lnTo>
                    <a:pt x="34918" y="34917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6" name="Google Shape;4926;p36"/>
            <p:cNvSpPr/>
            <p:nvPr/>
          </p:nvSpPr>
          <p:spPr>
            <a:xfrm>
              <a:off x="5119025" y="1111175"/>
              <a:ext cx="873000" cy="872925"/>
            </a:xfrm>
            <a:custGeom>
              <a:rect b="b" l="l" r="r" t="t"/>
              <a:pathLst>
                <a:path extrusionOk="0" h="34917" w="34920">
                  <a:moveTo>
                    <a:pt x="0" y="0"/>
                  </a:moveTo>
                  <a:lnTo>
                    <a:pt x="0" y="34917"/>
                  </a:lnTo>
                  <a:lnTo>
                    <a:pt x="34920" y="34917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7" name="Google Shape;4927;p36"/>
            <p:cNvSpPr/>
            <p:nvPr/>
          </p:nvSpPr>
          <p:spPr>
            <a:xfrm>
              <a:off x="5992000" y="1111175"/>
              <a:ext cx="873075" cy="872925"/>
            </a:xfrm>
            <a:custGeom>
              <a:rect b="b" l="l" r="r" t="t"/>
              <a:pathLst>
                <a:path extrusionOk="0" h="34917" w="34923">
                  <a:moveTo>
                    <a:pt x="1" y="0"/>
                  </a:moveTo>
                  <a:lnTo>
                    <a:pt x="1" y="34917"/>
                  </a:lnTo>
                  <a:lnTo>
                    <a:pt x="34923" y="34917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8" name="Google Shape;4928;p36"/>
            <p:cNvSpPr/>
            <p:nvPr/>
          </p:nvSpPr>
          <p:spPr>
            <a:xfrm>
              <a:off x="75395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9" name="Google Shape;4929;p36"/>
            <p:cNvSpPr/>
            <p:nvPr/>
          </p:nvSpPr>
          <p:spPr>
            <a:xfrm>
              <a:off x="1627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0" name="Google Shape;4930;p36"/>
            <p:cNvSpPr/>
            <p:nvPr/>
          </p:nvSpPr>
          <p:spPr>
            <a:xfrm>
              <a:off x="2500050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19" y="34921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1" name="Google Shape;4931;p36"/>
            <p:cNvSpPr/>
            <p:nvPr/>
          </p:nvSpPr>
          <p:spPr>
            <a:xfrm>
              <a:off x="3372944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0" y="0"/>
                  </a:moveTo>
                  <a:lnTo>
                    <a:pt x="0" y="34921"/>
                  </a:lnTo>
                  <a:lnTo>
                    <a:pt x="34922" y="34921"/>
                  </a:lnTo>
                  <a:lnTo>
                    <a:pt x="3492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2" name="Google Shape;4932;p36"/>
            <p:cNvSpPr/>
            <p:nvPr/>
          </p:nvSpPr>
          <p:spPr>
            <a:xfrm>
              <a:off x="4245994" y="1984125"/>
              <a:ext cx="872975" cy="873025"/>
            </a:xfrm>
            <a:custGeom>
              <a:rect b="b" l="l" r="r" t="t"/>
              <a:pathLst>
                <a:path extrusionOk="0" h="34921" w="34919">
                  <a:moveTo>
                    <a:pt x="0" y="0"/>
                  </a:moveTo>
                  <a:lnTo>
                    <a:pt x="0" y="34921"/>
                  </a:lnTo>
                  <a:lnTo>
                    <a:pt x="34918" y="34921"/>
                  </a:lnTo>
                  <a:lnTo>
                    <a:pt x="34918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3" name="Google Shape;4933;p36"/>
            <p:cNvSpPr/>
            <p:nvPr/>
          </p:nvSpPr>
          <p:spPr>
            <a:xfrm>
              <a:off x="5119025" y="1984125"/>
              <a:ext cx="873000" cy="873025"/>
            </a:xfrm>
            <a:custGeom>
              <a:rect b="b" l="l" r="r" t="t"/>
              <a:pathLst>
                <a:path extrusionOk="0" h="34921" w="34920">
                  <a:moveTo>
                    <a:pt x="0" y="0"/>
                  </a:moveTo>
                  <a:lnTo>
                    <a:pt x="0" y="34921"/>
                  </a:lnTo>
                  <a:lnTo>
                    <a:pt x="34920" y="34921"/>
                  </a:lnTo>
                  <a:lnTo>
                    <a:pt x="34920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4" name="Google Shape;4934;p36"/>
            <p:cNvSpPr/>
            <p:nvPr/>
          </p:nvSpPr>
          <p:spPr>
            <a:xfrm>
              <a:off x="5992000" y="1984125"/>
              <a:ext cx="873075" cy="873025"/>
            </a:xfrm>
            <a:custGeom>
              <a:rect b="b" l="l" r="r" t="t"/>
              <a:pathLst>
                <a:path extrusionOk="0" h="34921" w="34923">
                  <a:moveTo>
                    <a:pt x="1" y="0"/>
                  </a:moveTo>
                  <a:lnTo>
                    <a:pt x="1" y="34921"/>
                  </a:lnTo>
                  <a:lnTo>
                    <a:pt x="34923" y="34921"/>
                  </a:lnTo>
                  <a:lnTo>
                    <a:pt x="34923" y="0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5" name="Google Shape;4935;p36"/>
            <p:cNvSpPr/>
            <p:nvPr/>
          </p:nvSpPr>
          <p:spPr>
            <a:xfrm>
              <a:off x="1627000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6" name="Google Shape;4936;p36"/>
            <p:cNvSpPr/>
            <p:nvPr/>
          </p:nvSpPr>
          <p:spPr>
            <a:xfrm>
              <a:off x="2499969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19" y="34924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7" name="Google Shape;4937;p36"/>
            <p:cNvSpPr/>
            <p:nvPr/>
          </p:nvSpPr>
          <p:spPr>
            <a:xfrm>
              <a:off x="3372944" y="2857125"/>
              <a:ext cx="873075" cy="873125"/>
            </a:xfrm>
            <a:custGeom>
              <a:rect b="b" l="l" r="r" t="t"/>
              <a:pathLst>
                <a:path extrusionOk="0" h="34925" w="34923">
                  <a:moveTo>
                    <a:pt x="0" y="1"/>
                  </a:moveTo>
                  <a:lnTo>
                    <a:pt x="0" y="34924"/>
                  </a:lnTo>
                  <a:lnTo>
                    <a:pt x="34922" y="34924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8" name="Google Shape;4938;p36"/>
            <p:cNvSpPr/>
            <p:nvPr/>
          </p:nvSpPr>
          <p:spPr>
            <a:xfrm>
              <a:off x="4246075" y="2857125"/>
              <a:ext cx="872975" cy="873125"/>
            </a:xfrm>
            <a:custGeom>
              <a:rect b="b" l="l" r="r" t="t"/>
              <a:pathLst>
                <a:path extrusionOk="0" h="34925" w="34919">
                  <a:moveTo>
                    <a:pt x="0" y="1"/>
                  </a:moveTo>
                  <a:lnTo>
                    <a:pt x="0" y="34924"/>
                  </a:lnTo>
                  <a:lnTo>
                    <a:pt x="34918" y="34924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9" name="Google Shape;4939;p36"/>
            <p:cNvSpPr/>
            <p:nvPr/>
          </p:nvSpPr>
          <p:spPr>
            <a:xfrm>
              <a:off x="5119025" y="2857125"/>
              <a:ext cx="873000" cy="873125"/>
            </a:xfrm>
            <a:custGeom>
              <a:rect b="b" l="l" r="r" t="t"/>
              <a:pathLst>
                <a:path extrusionOk="0" h="34925" w="34920">
                  <a:moveTo>
                    <a:pt x="0" y="1"/>
                  </a:moveTo>
                  <a:lnTo>
                    <a:pt x="0" y="34924"/>
                  </a:lnTo>
                  <a:lnTo>
                    <a:pt x="34920" y="34924"/>
                  </a:lnTo>
                  <a:lnTo>
                    <a:pt x="34920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0" name="Google Shape;4940;p36"/>
            <p:cNvSpPr/>
            <p:nvPr/>
          </p:nvSpPr>
          <p:spPr>
            <a:xfrm>
              <a:off x="2500050" y="3730175"/>
              <a:ext cx="873000" cy="872975"/>
            </a:xfrm>
            <a:custGeom>
              <a:rect b="b" l="l" r="r" t="t"/>
              <a:pathLst>
                <a:path extrusionOk="0" h="34919" w="34920">
                  <a:moveTo>
                    <a:pt x="0" y="1"/>
                  </a:moveTo>
                  <a:lnTo>
                    <a:pt x="0" y="34919"/>
                  </a:lnTo>
                  <a:lnTo>
                    <a:pt x="34919" y="34919"/>
                  </a:lnTo>
                  <a:lnTo>
                    <a:pt x="34919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1" name="Google Shape;4941;p36"/>
            <p:cNvSpPr/>
            <p:nvPr/>
          </p:nvSpPr>
          <p:spPr>
            <a:xfrm>
              <a:off x="3373025" y="3730175"/>
              <a:ext cx="873075" cy="872975"/>
            </a:xfrm>
            <a:custGeom>
              <a:rect b="b" l="l" r="r" t="t"/>
              <a:pathLst>
                <a:path extrusionOk="0" h="34919" w="34923">
                  <a:moveTo>
                    <a:pt x="0" y="1"/>
                  </a:moveTo>
                  <a:lnTo>
                    <a:pt x="0" y="34919"/>
                  </a:lnTo>
                  <a:lnTo>
                    <a:pt x="34922" y="34919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2" name="Google Shape;4942;p36"/>
            <p:cNvSpPr/>
            <p:nvPr/>
          </p:nvSpPr>
          <p:spPr>
            <a:xfrm>
              <a:off x="4246075" y="3730175"/>
              <a:ext cx="872975" cy="872975"/>
            </a:xfrm>
            <a:custGeom>
              <a:rect b="b" l="l" r="r" t="t"/>
              <a:pathLst>
                <a:path extrusionOk="0" h="34919" w="34919">
                  <a:moveTo>
                    <a:pt x="0" y="1"/>
                  </a:moveTo>
                  <a:lnTo>
                    <a:pt x="0" y="34919"/>
                  </a:lnTo>
                  <a:lnTo>
                    <a:pt x="34918" y="34919"/>
                  </a:lnTo>
                  <a:lnTo>
                    <a:pt x="34918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3" name="Google Shape;4943;p36"/>
            <p:cNvSpPr/>
            <p:nvPr/>
          </p:nvSpPr>
          <p:spPr>
            <a:xfrm>
              <a:off x="3373025" y="4603125"/>
              <a:ext cx="873075" cy="873075"/>
            </a:xfrm>
            <a:custGeom>
              <a:rect b="b" l="l" r="r" t="t"/>
              <a:pathLst>
                <a:path extrusionOk="0" h="34923" w="34923">
                  <a:moveTo>
                    <a:pt x="0" y="1"/>
                  </a:moveTo>
                  <a:lnTo>
                    <a:pt x="0" y="34923"/>
                  </a:lnTo>
                  <a:lnTo>
                    <a:pt x="34922" y="34923"/>
                  </a:lnTo>
                  <a:lnTo>
                    <a:pt x="34922" y="1"/>
                  </a:lnTo>
                  <a:close/>
                </a:path>
              </a:pathLst>
            </a:custGeom>
            <a:solidFill>
              <a:schemeClr val="accent3"/>
            </a:solidFill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4944" name="Google Shape;4944;p36">
            <a:hlinkClick action="ppaction://hlinksldjump"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691664" y="567377"/>
            <a:ext cx="283464" cy="172844"/>
          </a:xfrm>
          <a:prstGeom prst="rect">
            <a:avLst/>
          </a:prstGeom>
          <a:noFill/>
          <a:ln>
            <a:noFill/>
          </a:ln>
        </p:spPr>
      </p:pic>
      <p:pic>
        <p:nvPicPr>
          <p:cNvPr id="4945" name="Google Shape;4945;p36">
            <a:hlinkClick/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383025" y="539500"/>
            <a:ext cx="228600" cy="228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946" name="Google Shape;4946;p36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5400000">
            <a:off x="226474" y="513749"/>
            <a:ext cx="1826326" cy="2279276"/>
          </a:xfrm>
          <a:prstGeom prst="rect">
            <a:avLst/>
          </a:prstGeom>
          <a:noFill/>
          <a:ln>
            <a:noFill/>
          </a:ln>
        </p:spPr>
      </p:pic>
      <p:sp>
        <p:nvSpPr>
          <p:cNvPr id="4947" name="Google Shape;4947;p36"/>
          <p:cNvSpPr txBox="1"/>
          <p:nvPr>
            <p:ph idx="4294967295" type="title"/>
          </p:nvPr>
        </p:nvSpPr>
        <p:spPr>
          <a:xfrm>
            <a:off x="311700" y="975325"/>
            <a:ext cx="8520600" cy="84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/>
              <a:t>02</a:t>
            </a:r>
            <a:endParaRPr sz="4800"/>
          </a:p>
        </p:txBody>
      </p:sp>
      <p:sp>
        <p:nvSpPr>
          <p:cNvPr id="4948" name="Google Shape;4948;p36"/>
          <p:cNvSpPr txBox="1"/>
          <p:nvPr>
            <p:ph idx="4294967295" type="title"/>
          </p:nvPr>
        </p:nvSpPr>
        <p:spPr>
          <a:xfrm>
            <a:off x="1334700" y="1677325"/>
            <a:ext cx="6474600" cy="105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Anti-Tampering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Bypass</a:t>
            </a:r>
            <a:endParaRPr/>
          </a:p>
        </p:txBody>
      </p:sp>
      <p:grpSp>
        <p:nvGrpSpPr>
          <p:cNvPr id="4949" name="Google Shape;4949;p36"/>
          <p:cNvGrpSpPr/>
          <p:nvPr/>
        </p:nvGrpSpPr>
        <p:grpSpPr>
          <a:xfrm flipH="1">
            <a:off x="3537659" y="398980"/>
            <a:ext cx="1019282" cy="509637"/>
            <a:chOff x="311697" y="-12"/>
            <a:chExt cx="4437449" cy="2218709"/>
          </a:xfrm>
        </p:grpSpPr>
        <p:sp>
          <p:nvSpPr>
            <p:cNvPr id="4950" name="Google Shape;4950;p36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1" name="Google Shape;4951;p36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2" name="Google Shape;4952;p36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3" name="Google Shape;4953;p36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4" name="Google Shape;4954;p36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5" name="Google Shape;4955;p36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6" name="Google Shape;4956;p36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7" name="Google Shape;4957;p36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8" name="Google Shape;4958;p36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9" name="Google Shape;4959;p36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0" name="Google Shape;4960;p36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1" name="Google Shape;4961;p36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2" name="Google Shape;4962;p36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3" name="Google Shape;4963;p36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4" name="Google Shape;4964;p36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5" name="Google Shape;4965;p36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6" name="Google Shape;4966;p36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7" name="Google Shape;4967;p36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8" name="Google Shape;4968;p36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9" name="Google Shape;4969;p36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0" name="Google Shape;4970;p36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1" name="Google Shape;4971;p36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2" name="Google Shape;4972;p36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3" name="Google Shape;4973;p36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4" name="Google Shape;4974;p36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5" name="Google Shape;4975;p36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6" name="Google Shape;4976;p36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7" name="Google Shape;4977;p36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8" name="Google Shape;4978;p36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9" name="Google Shape;4979;p36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0" name="Google Shape;4980;p36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1" name="Google Shape;4981;p36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2" name="Google Shape;4982;p36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3" name="Google Shape;4983;p36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4" name="Google Shape;4984;p36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5" name="Google Shape;4985;p36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6" name="Google Shape;4986;p36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7" name="Google Shape;4987;p36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8" name="Google Shape;4988;p36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9" name="Google Shape;4989;p36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0" name="Google Shape;4990;p36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p36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2" name="Google Shape;4992;p36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3" name="Google Shape;4993;p36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4" name="Google Shape;4994;p36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5" name="Google Shape;4995;p36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6" name="Google Shape;4996;p36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36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8" name="Google Shape;4998;p36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9" name="Google Shape;4999;p36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0" name="Google Shape;5000;p36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1" name="Google Shape;5001;p36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2" name="Google Shape;5002;p36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p36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4" name="Google Shape;5004;p36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5" name="Google Shape;5005;p36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6" name="Google Shape;5006;p36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7" name="Google Shape;5007;p36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8" name="Google Shape;5008;p36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9" name="Google Shape;5009;p36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0" name="Google Shape;5010;p36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1" name="Google Shape;5011;p36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2" name="Google Shape;5012;p36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3" name="Google Shape;5013;p36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4" name="Google Shape;5014;p36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5" name="Google Shape;5015;p36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6" name="Google Shape;5016;p36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7" name="Google Shape;5017;p36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8" name="Google Shape;5018;p36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9" name="Google Shape;5019;p36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0" name="Google Shape;5020;p36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36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2" name="Google Shape;5022;p36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3" name="Google Shape;5023;p36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4" name="Google Shape;5024;p36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5" name="Google Shape;5025;p36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6" name="Google Shape;5026;p36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p36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8" name="Google Shape;5028;p36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9" name="Google Shape;5029;p36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0" name="Google Shape;5030;p36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1" name="Google Shape;5031;p36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2" name="Google Shape;5032;p36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36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p36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p36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p36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7" name="Google Shape;5037;p36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8" name="Google Shape;5038;p36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9" name="Google Shape;5039;p36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0" name="Google Shape;5040;p36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1" name="Google Shape;5041;p36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2" name="Google Shape;5042;p36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3" name="Google Shape;5043;p36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4" name="Google Shape;5044;p36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5" name="Google Shape;5045;p36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6" name="Google Shape;5046;p36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7" name="Google Shape;5047;p36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8" name="Google Shape;5048;p36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9" name="Google Shape;5049;p36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0" name="Google Shape;5050;p36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1" name="Google Shape;5051;p36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2" name="Google Shape;5052;p36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3" name="Google Shape;5053;p36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4" name="Google Shape;5054;p36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5" name="Google Shape;5055;p36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6" name="Google Shape;5056;p36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7" name="Google Shape;5057;p36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8" name="Google Shape;5058;p36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9" name="Google Shape;5059;p36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p36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p36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p36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p36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36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p36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p36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p36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8" name="Google Shape;5068;p36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9" name="Google Shape;5069;p36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0" name="Google Shape;5070;p36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1" name="Google Shape;5071;p36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2" name="Google Shape;5072;p36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3" name="Google Shape;5073;p36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4" name="Google Shape;5074;p36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5" name="Google Shape;5075;p36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6" name="Google Shape;5076;p36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p36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p36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9" name="Google Shape;5079;p36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0" name="Google Shape;5080;p36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1" name="Google Shape;5081;p36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2" name="Google Shape;5082;p36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3" name="Google Shape;5083;p36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4" name="Google Shape;5084;p36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5" name="Google Shape;5085;p36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6" name="Google Shape;5086;p36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7" name="Google Shape;5087;p36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8" name="Google Shape;5088;p36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9" name="Google Shape;5089;p36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0" name="Google Shape;5090;p36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1" name="Google Shape;5091;p36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2" name="Google Shape;5092;p36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3" name="Google Shape;5093;p36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4" name="Google Shape;5094;p36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5" name="Google Shape;5095;p36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6" name="Google Shape;5096;p36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7" name="Google Shape;5097;p36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8" name="Google Shape;5098;p36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9" name="Google Shape;5099;p36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0" name="Google Shape;5100;p36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1" name="Google Shape;5101;p36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2" name="Google Shape;5102;p36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3" name="Google Shape;5103;p36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4" name="Google Shape;5104;p36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5" name="Google Shape;5105;p36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6" name="Google Shape;5106;p36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p36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8" name="Google Shape;5108;p36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9" name="Google Shape;5109;p36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p36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1" name="Google Shape;5111;p36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2" name="Google Shape;5112;p36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3" name="Google Shape;5113;p36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4" name="Google Shape;5114;p36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36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p36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p36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p36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9" name="Google Shape;5119;p36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0" name="Google Shape;5120;p36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1" name="Google Shape;5121;p36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2" name="Google Shape;5122;p36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3" name="Google Shape;5123;p36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4" name="Google Shape;5124;p36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5" name="Google Shape;5125;p36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6" name="Google Shape;5126;p36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p36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8" name="Google Shape;5128;p36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9" name="Google Shape;5129;p36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0" name="Google Shape;5130;p36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1" name="Google Shape;5131;p36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p36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3" name="Google Shape;5133;p36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4" name="Google Shape;5134;p36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5" name="Google Shape;5135;p36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6" name="Google Shape;5136;p36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7" name="Google Shape;5137;p36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8" name="Google Shape;5138;p36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9" name="Google Shape;5139;p36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0" name="Google Shape;5140;p36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1" name="Google Shape;5141;p36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2" name="Google Shape;5142;p36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3" name="Google Shape;5143;p36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p36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5" name="Google Shape;5145;p36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6" name="Google Shape;5146;p36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7" name="Google Shape;5147;p36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8" name="Google Shape;5148;p36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9" name="Google Shape;5149;p36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0" name="Google Shape;5150;p36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1" name="Google Shape;5151;p36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2" name="Google Shape;5152;p36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3" name="Google Shape;5153;p36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4" name="Google Shape;5154;p36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5" name="Google Shape;5155;p36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6" name="Google Shape;5156;p36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7" name="Google Shape;5157;p36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8" name="Google Shape;5158;p36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9" name="Google Shape;5159;p36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36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1" name="Google Shape;5161;p36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2" name="Google Shape;5162;p36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36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4" name="Google Shape;5164;p36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p36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36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7" name="Google Shape;5167;p36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8" name="Google Shape;5168;p36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9" name="Google Shape;5169;p36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0" name="Google Shape;5170;p36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1" name="Google Shape;5171;p36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36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3" name="Google Shape;5173;p36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4" name="Google Shape;5174;p36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p36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6" name="Google Shape;5176;p36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7" name="Google Shape;5177;p36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p36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9" name="Google Shape;5179;p36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0" name="Google Shape;5180;p36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p36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2" name="Google Shape;5182;p36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3" name="Google Shape;5183;p36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4" name="Google Shape;5184;p36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5" name="Google Shape;5185;p36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6" name="Google Shape;5186;p36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36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8" name="Google Shape;5188;p36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9" name="Google Shape;5189;p36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0" name="Google Shape;5190;p36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1" name="Google Shape;5191;p36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2" name="Google Shape;5192;p36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3" name="Google Shape;5193;p36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4" name="Google Shape;5194;p36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5" name="Google Shape;5195;p36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6" name="Google Shape;5196;p36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7" name="Google Shape;5197;p36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8" name="Google Shape;5198;p36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9" name="Google Shape;5199;p36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p36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1" name="Google Shape;5201;p36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2" name="Google Shape;5202;p36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p36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4" name="Google Shape;5204;p36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5" name="Google Shape;5205;p36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6" name="Google Shape;5206;p36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7" name="Google Shape;5207;p36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p36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9" name="Google Shape;5209;p36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0" name="Google Shape;5210;p36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1" name="Google Shape;5211;p36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2" name="Google Shape;5212;p36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3" name="Google Shape;5213;p36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4" name="Google Shape;5214;p36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5" name="Google Shape;5215;p36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6" name="Google Shape;5216;p36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7" name="Google Shape;5217;p36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p36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9" name="Google Shape;5219;p36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0" name="Google Shape;5220;p36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1" name="Google Shape;5221;p36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p36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p36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4" name="Google Shape;5224;p36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5" name="Google Shape;5225;p36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6" name="Google Shape;5226;p36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7" name="Google Shape;5227;p36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8" name="Google Shape;5228;p36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9" name="Google Shape;5229;p36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p36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1" name="Google Shape;5231;p36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2" name="Google Shape;5232;p36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36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36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p36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36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7" name="Google Shape;5237;p36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8" name="Google Shape;5238;p36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p36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0" name="Google Shape;5240;p36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1" name="Google Shape;5241;p36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36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3" name="Google Shape;5243;p36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4" name="Google Shape;5244;p36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36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6" name="Google Shape;5246;p36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7" name="Google Shape;5247;p36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8" name="Google Shape;5248;p36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9" name="Google Shape;5249;p36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0" name="Google Shape;5250;p36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p36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2" name="Google Shape;5252;p36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3" name="Google Shape;5253;p36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4" name="Google Shape;5254;p36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5" name="Google Shape;5255;p36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p36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7" name="Google Shape;5257;p36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8" name="Google Shape;5258;p36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36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0" name="Google Shape;5260;p36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1" name="Google Shape;5261;p36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p36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3" name="Google Shape;5263;p36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4" name="Google Shape;5264;p36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p36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6" name="Google Shape;5266;p36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7" name="Google Shape;5267;p36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p36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9" name="Google Shape;5269;p36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0" name="Google Shape;5270;p36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1" name="Google Shape;5271;p36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2" name="Google Shape;5272;p36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3" name="Google Shape;5273;p36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4" name="Google Shape;5274;p36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p36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6" name="Google Shape;5276;p36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7" name="Google Shape;5277;p36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8" name="Google Shape;5278;p36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5279" name="Google Shape;5279;p36">
            <a:hlinkClick action="ppaction://hlinksldjump" r:id="rId7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8029239" y="567377"/>
            <a:ext cx="283464" cy="17284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283" name="Shape 5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84" name="Google Shape;5284;p37"/>
          <p:cNvGrpSpPr/>
          <p:nvPr/>
        </p:nvGrpSpPr>
        <p:grpSpPr>
          <a:xfrm>
            <a:off x="6948890" y="3814675"/>
            <a:ext cx="877575" cy="1572900"/>
            <a:chOff x="5670450" y="3814675"/>
            <a:chExt cx="877575" cy="1572900"/>
          </a:xfrm>
        </p:grpSpPr>
        <p:cxnSp>
          <p:nvCxnSpPr>
            <p:cNvPr id="5285" name="Google Shape;5285;p37"/>
            <p:cNvCxnSpPr/>
            <p:nvPr/>
          </p:nvCxnSpPr>
          <p:spPr>
            <a:xfrm>
              <a:off x="5670450" y="3814675"/>
              <a:ext cx="0" cy="1420500"/>
            </a:xfrm>
            <a:prstGeom prst="straightConnector1">
              <a:avLst/>
            </a:prstGeom>
            <a:noFill/>
            <a:ln cap="flat" cmpd="sng" w="38100">
              <a:solidFill>
                <a:schemeClr val="lt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286" name="Google Shape;5286;p37"/>
            <p:cNvCxnSpPr/>
            <p:nvPr/>
          </p:nvCxnSpPr>
          <p:spPr>
            <a:xfrm>
              <a:off x="6109238" y="3967075"/>
              <a:ext cx="0" cy="1420500"/>
            </a:xfrm>
            <a:prstGeom prst="straightConnector1">
              <a:avLst/>
            </a:prstGeom>
            <a:noFill/>
            <a:ln cap="flat" cmpd="sng" w="38100">
              <a:solidFill>
                <a:schemeClr val="lt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287" name="Google Shape;5287;p37"/>
            <p:cNvCxnSpPr/>
            <p:nvPr/>
          </p:nvCxnSpPr>
          <p:spPr>
            <a:xfrm>
              <a:off x="6548025" y="3901825"/>
              <a:ext cx="0" cy="1420500"/>
            </a:xfrm>
            <a:prstGeom prst="straightConnector1">
              <a:avLst/>
            </a:prstGeom>
            <a:noFill/>
            <a:ln cap="flat" cmpd="sng" w="38100">
              <a:solidFill>
                <a:schemeClr val="lt2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5288" name="Google Shape;5288;p37"/>
          <p:cNvGrpSpPr/>
          <p:nvPr/>
        </p:nvGrpSpPr>
        <p:grpSpPr>
          <a:xfrm flipH="1">
            <a:off x="5977055" y="3618863"/>
            <a:ext cx="1664651" cy="1815477"/>
            <a:chOff x="6066849" y="3771263"/>
            <a:chExt cx="1664651" cy="1815477"/>
          </a:xfrm>
        </p:grpSpPr>
        <p:grpSp>
          <p:nvGrpSpPr>
            <p:cNvPr id="5289" name="Google Shape;5289;p37"/>
            <p:cNvGrpSpPr/>
            <p:nvPr/>
          </p:nvGrpSpPr>
          <p:grpSpPr>
            <a:xfrm flipH="1">
              <a:off x="6066849" y="3950002"/>
              <a:ext cx="1457705" cy="1636737"/>
              <a:chOff x="4933213" y="3618863"/>
              <a:chExt cx="1568437" cy="1636737"/>
            </a:xfrm>
          </p:grpSpPr>
          <p:cxnSp>
            <p:nvCxnSpPr>
              <p:cNvPr id="5290" name="Google Shape;5290;p37"/>
              <p:cNvCxnSpPr/>
              <p:nvPr/>
            </p:nvCxnSpPr>
            <p:spPr>
              <a:xfrm>
                <a:off x="4986112" y="3653900"/>
                <a:ext cx="0" cy="1601700"/>
              </a:xfrm>
              <a:prstGeom prst="straightConnector1">
                <a:avLst/>
              </a:prstGeom>
              <a:noFill/>
              <a:ln cap="flat" cmpd="sng" w="38100">
                <a:solidFill>
                  <a:schemeClr val="lt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5291" name="Google Shape;5291;p37"/>
              <p:cNvCxnSpPr/>
              <p:nvPr/>
            </p:nvCxnSpPr>
            <p:spPr>
              <a:xfrm rot="10800000">
                <a:off x="5739350" y="2910327"/>
                <a:ext cx="0" cy="1524600"/>
              </a:xfrm>
              <a:prstGeom prst="straightConnector1">
                <a:avLst/>
              </a:prstGeom>
              <a:noFill/>
              <a:ln cap="flat" cmpd="sng" w="38100">
                <a:solidFill>
                  <a:schemeClr val="lt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5292" name="Google Shape;5292;p37"/>
              <p:cNvSpPr/>
              <p:nvPr/>
            </p:nvSpPr>
            <p:spPr>
              <a:xfrm>
                <a:off x="4933213" y="3618863"/>
                <a:ext cx="114000" cy="114000"/>
              </a:xfrm>
              <a:prstGeom prst="ellipse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293" name="Google Shape;5293;p37"/>
            <p:cNvGrpSpPr/>
            <p:nvPr/>
          </p:nvGrpSpPr>
          <p:grpSpPr>
            <a:xfrm flipH="1">
              <a:off x="6163063" y="3771263"/>
              <a:ext cx="1568437" cy="1636737"/>
              <a:chOff x="4933213" y="3618863"/>
              <a:chExt cx="1568437" cy="1636737"/>
            </a:xfrm>
          </p:grpSpPr>
          <p:cxnSp>
            <p:nvCxnSpPr>
              <p:cNvPr id="5294" name="Google Shape;5294;p37"/>
              <p:cNvCxnSpPr/>
              <p:nvPr/>
            </p:nvCxnSpPr>
            <p:spPr>
              <a:xfrm>
                <a:off x="4986112" y="3653900"/>
                <a:ext cx="0" cy="1601700"/>
              </a:xfrm>
              <a:prstGeom prst="straightConnector1">
                <a:avLst/>
              </a:prstGeom>
              <a:noFill/>
              <a:ln cap="flat" cmpd="sng" w="38100">
                <a:solidFill>
                  <a:schemeClr val="lt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5295" name="Google Shape;5295;p37"/>
              <p:cNvCxnSpPr/>
              <p:nvPr/>
            </p:nvCxnSpPr>
            <p:spPr>
              <a:xfrm rot="10800000">
                <a:off x="5739350" y="2910327"/>
                <a:ext cx="0" cy="1524600"/>
              </a:xfrm>
              <a:prstGeom prst="straightConnector1">
                <a:avLst/>
              </a:prstGeom>
              <a:noFill/>
              <a:ln cap="flat" cmpd="sng" w="38100">
                <a:solidFill>
                  <a:schemeClr val="lt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5296" name="Google Shape;5296;p37"/>
              <p:cNvSpPr/>
              <p:nvPr/>
            </p:nvSpPr>
            <p:spPr>
              <a:xfrm>
                <a:off x="4933213" y="3618863"/>
                <a:ext cx="114000" cy="114000"/>
              </a:xfrm>
              <a:prstGeom prst="ellipse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297" name="Google Shape;5297;p37"/>
          <p:cNvGrpSpPr/>
          <p:nvPr/>
        </p:nvGrpSpPr>
        <p:grpSpPr>
          <a:xfrm>
            <a:off x="7133649" y="3618863"/>
            <a:ext cx="1664651" cy="1815477"/>
            <a:chOff x="5914449" y="3618863"/>
            <a:chExt cx="1664651" cy="1815477"/>
          </a:xfrm>
        </p:grpSpPr>
        <p:grpSp>
          <p:nvGrpSpPr>
            <p:cNvPr id="5298" name="Google Shape;5298;p37"/>
            <p:cNvGrpSpPr/>
            <p:nvPr/>
          </p:nvGrpSpPr>
          <p:grpSpPr>
            <a:xfrm flipH="1">
              <a:off x="5914449" y="3797602"/>
              <a:ext cx="1457705" cy="1636737"/>
              <a:chOff x="4933213" y="3618863"/>
              <a:chExt cx="1568437" cy="1636737"/>
            </a:xfrm>
          </p:grpSpPr>
          <p:cxnSp>
            <p:nvCxnSpPr>
              <p:cNvPr id="5299" name="Google Shape;5299;p37"/>
              <p:cNvCxnSpPr/>
              <p:nvPr/>
            </p:nvCxnSpPr>
            <p:spPr>
              <a:xfrm>
                <a:off x="4986112" y="3653900"/>
                <a:ext cx="0" cy="1601700"/>
              </a:xfrm>
              <a:prstGeom prst="straightConnector1">
                <a:avLst/>
              </a:prstGeom>
              <a:noFill/>
              <a:ln cap="flat" cmpd="sng" w="38100">
                <a:solidFill>
                  <a:schemeClr val="lt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5300" name="Google Shape;5300;p37"/>
              <p:cNvCxnSpPr/>
              <p:nvPr/>
            </p:nvCxnSpPr>
            <p:spPr>
              <a:xfrm rot="10800000">
                <a:off x="5739350" y="2910327"/>
                <a:ext cx="0" cy="1524600"/>
              </a:xfrm>
              <a:prstGeom prst="straightConnector1">
                <a:avLst/>
              </a:prstGeom>
              <a:noFill/>
              <a:ln cap="flat" cmpd="sng" w="38100">
                <a:solidFill>
                  <a:schemeClr val="lt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5301" name="Google Shape;5301;p37"/>
              <p:cNvSpPr/>
              <p:nvPr/>
            </p:nvSpPr>
            <p:spPr>
              <a:xfrm>
                <a:off x="4933213" y="3618863"/>
                <a:ext cx="114000" cy="114000"/>
              </a:xfrm>
              <a:prstGeom prst="ellipse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302" name="Google Shape;5302;p37"/>
            <p:cNvGrpSpPr/>
            <p:nvPr/>
          </p:nvGrpSpPr>
          <p:grpSpPr>
            <a:xfrm flipH="1">
              <a:off x="6010663" y="3618863"/>
              <a:ext cx="1568437" cy="1636737"/>
              <a:chOff x="4933213" y="3618863"/>
              <a:chExt cx="1568437" cy="1636737"/>
            </a:xfrm>
          </p:grpSpPr>
          <p:cxnSp>
            <p:nvCxnSpPr>
              <p:cNvPr id="5303" name="Google Shape;5303;p37"/>
              <p:cNvCxnSpPr/>
              <p:nvPr/>
            </p:nvCxnSpPr>
            <p:spPr>
              <a:xfrm>
                <a:off x="4986112" y="3653900"/>
                <a:ext cx="0" cy="1601700"/>
              </a:xfrm>
              <a:prstGeom prst="straightConnector1">
                <a:avLst/>
              </a:prstGeom>
              <a:noFill/>
              <a:ln cap="flat" cmpd="sng" w="38100">
                <a:solidFill>
                  <a:schemeClr val="lt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5304" name="Google Shape;5304;p37"/>
              <p:cNvCxnSpPr/>
              <p:nvPr/>
            </p:nvCxnSpPr>
            <p:spPr>
              <a:xfrm rot="10800000">
                <a:off x="5739350" y="2910327"/>
                <a:ext cx="0" cy="1524600"/>
              </a:xfrm>
              <a:prstGeom prst="straightConnector1">
                <a:avLst/>
              </a:prstGeom>
              <a:noFill/>
              <a:ln cap="flat" cmpd="sng" w="38100">
                <a:solidFill>
                  <a:schemeClr val="lt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5305" name="Google Shape;5305;p37"/>
              <p:cNvSpPr/>
              <p:nvPr/>
            </p:nvSpPr>
            <p:spPr>
              <a:xfrm>
                <a:off x="4933213" y="3618863"/>
                <a:ext cx="114000" cy="114000"/>
              </a:xfrm>
              <a:prstGeom prst="ellipse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pic>
        <p:nvPicPr>
          <p:cNvPr id="5306" name="Google Shape;5306;p3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392188" y="2180399"/>
            <a:ext cx="1991000" cy="1991025"/>
          </a:xfrm>
          <a:prstGeom prst="rect">
            <a:avLst/>
          </a:prstGeom>
          <a:noFill/>
          <a:ln>
            <a:noFill/>
          </a:ln>
        </p:spPr>
      </p:pic>
      <p:sp>
        <p:nvSpPr>
          <p:cNvPr id="5307" name="Google Shape;5307;p37"/>
          <p:cNvSpPr txBox="1"/>
          <p:nvPr>
            <p:ph idx="4294967295" type="title"/>
          </p:nvPr>
        </p:nvSpPr>
        <p:spPr>
          <a:xfrm>
            <a:off x="884325" y="691750"/>
            <a:ext cx="3462300" cy="62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/>
              <a:t>Anti-Tampering</a:t>
            </a:r>
            <a:endParaRPr sz="2800"/>
          </a:p>
        </p:txBody>
      </p:sp>
      <p:sp>
        <p:nvSpPr>
          <p:cNvPr id="5308" name="Google Shape;5308;p37"/>
          <p:cNvSpPr txBox="1"/>
          <p:nvPr/>
        </p:nvSpPr>
        <p:spPr>
          <a:xfrm>
            <a:off x="942662" y="1592300"/>
            <a:ext cx="5432700" cy="2339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lt1"/>
                </a:solidFill>
                <a:latin typeface="Orbitron"/>
                <a:ea typeface="Orbitron"/>
                <a:cs typeface="Orbitron"/>
                <a:sym typeface="Orbitron"/>
              </a:rPr>
              <a:t>Metadata file embedded in binary</a:t>
            </a:r>
            <a:endParaRPr b="1" sz="2000">
              <a:solidFill>
                <a:srgbClr val="FFFFFF"/>
              </a:solidFill>
              <a:latin typeface="Orbitron"/>
              <a:ea typeface="Orbitron"/>
              <a:cs typeface="Orbitron"/>
              <a:sym typeface="Orbitron"/>
            </a:endParaRPr>
          </a:p>
          <a:p>
            <a:pPr indent="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rgbClr val="FFFFFF"/>
                </a:solidFill>
                <a:latin typeface="Orbitron"/>
                <a:ea typeface="Orbitron"/>
                <a:cs typeface="Orbitron"/>
                <a:sym typeface="Orbitron"/>
              </a:rPr>
              <a:t>Emulator Detection</a:t>
            </a:r>
            <a:endParaRPr b="1" sz="2000">
              <a:solidFill>
                <a:srgbClr val="FFFFFF"/>
              </a:solidFill>
              <a:latin typeface="Orbitron"/>
              <a:ea typeface="Orbitron"/>
              <a:cs typeface="Orbitron"/>
              <a:sym typeface="Orbitron"/>
            </a:endParaRPr>
          </a:p>
          <a:p>
            <a:pPr indent="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rgbClr val="FFFFFF"/>
                </a:solidFill>
                <a:latin typeface="Orbitron"/>
                <a:ea typeface="Orbitron"/>
                <a:cs typeface="Orbitron"/>
                <a:sym typeface="Orbitron"/>
              </a:rPr>
              <a:t>Root detection</a:t>
            </a:r>
            <a:endParaRPr b="1" sz="2000">
              <a:solidFill>
                <a:srgbClr val="FFFFFF"/>
              </a:solidFill>
              <a:latin typeface="Orbitron"/>
              <a:ea typeface="Orbitron"/>
              <a:cs typeface="Orbitron"/>
              <a:sym typeface="Orbitron"/>
            </a:endParaRPr>
          </a:p>
          <a:p>
            <a:pPr indent="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rgbClr val="FFFFFF"/>
                </a:solidFill>
                <a:latin typeface="Orbitron"/>
                <a:ea typeface="Orbitron"/>
                <a:cs typeface="Orbitron"/>
                <a:sym typeface="Orbitron"/>
              </a:rPr>
              <a:t>Unplayable on a rooted phone</a:t>
            </a:r>
            <a:endParaRPr b="1" sz="2000">
              <a:solidFill>
                <a:srgbClr val="FFFFFF"/>
              </a:solidFill>
              <a:latin typeface="Orbitron"/>
              <a:ea typeface="Orbitron"/>
              <a:cs typeface="Orbitron"/>
              <a:sym typeface="Orbitron"/>
            </a:endParaRPr>
          </a:p>
          <a:p>
            <a:pPr indent="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solidFill>
                <a:srgbClr val="FFFFFF"/>
              </a:solidFill>
              <a:latin typeface="Orbitron"/>
              <a:ea typeface="Orbitron"/>
              <a:cs typeface="Orbitron"/>
              <a:sym typeface="Orbitron"/>
            </a:endParaRPr>
          </a:p>
        </p:txBody>
      </p:sp>
      <p:grpSp>
        <p:nvGrpSpPr>
          <p:cNvPr id="5309" name="Google Shape;5309;p37"/>
          <p:cNvGrpSpPr/>
          <p:nvPr/>
        </p:nvGrpSpPr>
        <p:grpSpPr>
          <a:xfrm>
            <a:off x="-229112" y="1672487"/>
            <a:ext cx="641495" cy="347133"/>
            <a:chOff x="-217657" y="1672487"/>
            <a:chExt cx="641495" cy="347133"/>
          </a:xfrm>
        </p:grpSpPr>
        <p:grpSp>
          <p:nvGrpSpPr>
            <p:cNvPr id="5310" name="Google Shape;5310;p37"/>
            <p:cNvGrpSpPr/>
            <p:nvPr/>
          </p:nvGrpSpPr>
          <p:grpSpPr>
            <a:xfrm>
              <a:off x="-217657" y="1672487"/>
              <a:ext cx="641495" cy="126000"/>
              <a:chOff x="-45825" y="2405636"/>
              <a:chExt cx="641495" cy="126000"/>
            </a:xfrm>
          </p:grpSpPr>
          <p:cxnSp>
            <p:nvCxnSpPr>
              <p:cNvPr id="5311" name="Google Shape;5311;p37"/>
              <p:cNvCxnSpPr/>
              <p:nvPr/>
            </p:nvCxnSpPr>
            <p:spPr>
              <a:xfrm>
                <a:off x="-45825" y="2462925"/>
                <a:ext cx="549900" cy="0"/>
              </a:xfrm>
              <a:prstGeom prst="straightConnector1">
                <a:avLst/>
              </a:prstGeom>
              <a:noFill/>
              <a:ln cap="flat" cmpd="sng" w="38100">
                <a:solidFill>
                  <a:schemeClr val="lt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5312" name="Google Shape;5312;p37"/>
              <p:cNvSpPr/>
              <p:nvPr/>
            </p:nvSpPr>
            <p:spPr>
              <a:xfrm>
                <a:off x="469670" y="2405636"/>
                <a:ext cx="126000" cy="126000"/>
              </a:xfrm>
              <a:prstGeom prst="ellipse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313" name="Google Shape;5313;p37"/>
            <p:cNvGrpSpPr/>
            <p:nvPr/>
          </p:nvGrpSpPr>
          <p:grpSpPr>
            <a:xfrm>
              <a:off x="-217657" y="1893619"/>
              <a:ext cx="641495" cy="126000"/>
              <a:chOff x="-45825" y="2405636"/>
              <a:chExt cx="641495" cy="126000"/>
            </a:xfrm>
          </p:grpSpPr>
          <p:cxnSp>
            <p:nvCxnSpPr>
              <p:cNvPr id="5314" name="Google Shape;5314;p37"/>
              <p:cNvCxnSpPr/>
              <p:nvPr/>
            </p:nvCxnSpPr>
            <p:spPr>
              <a:xfrm>
                <a:off x="-45825" y="2462925"/>
                <a:ext cx="549900" cy="0"/>
              </a:xfrm>
              <a:prstGeom prst="straightConnector1">
                <a:avLst/>
              </a:prstGeom>
              <a:noFill/>
              <a:ln cap="flat" cmpd="sng" w="38100">
                <a:solidFill>
                  <a:schemeClr val="lt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5315" name="Google Shape;5315;p37"/>
              <p:cNvSpPr/>
              <p:nvPr/>
            </p:nvSpPr>
            <p:spPr>
              <a:xfrm>
                <a:off x="469670" y="2405636"/>
                <a:ext cx="126000" cy="126000"/>
              </a:xfrm>
              <a:prstGeom prst="ellipse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316" name="Google Shape;5316;p37"/>
          <p:cNvGrpSpPr/>
          <p:nvPr/>
        </p:nvGrpSpPr>
        <p:grpSpPr>
          <a:xfrm>
            <a:off x="-229112" y="3208960"/>
            <a:ext cx="641495" cy="347133"/>
            <a:chOff x="-229112" y="3208960"/>
            <a:chExt cx="641495" cy="347133"/>
          </a:xfrm>
        </p:grpSpPr>
        <p:grpSp>
          <p:nvGrpSpPr>
            <p:cNvPr id="5317" name="Google Shape;5317;p37"/>
            <p:cNvGrpSpPr/>
            <p:nvPr/>
          </p:nvGrpSpPr>
          <p:grpSpPr>
            <a:xfrm>
              <a:off x="-229112" y="3208960"/>
              <a:ext cx="641495" cy="126000"/>
              <a:chOff x="-45825" y="2405636"/>
              <a:chExt cx="641495" cy="126000"/>
            </a:xfrm>
          </p:grpSpPr>
          <p:cxnSp>
            <p:nvCxnSpPr>
              <p:cNvPr id="5318" name="Google Shape;5318;p37"/>
              <p:cNvCxnSpPr/>
              <p:nvPr/>
            </p:nvCxnSpPr>
            <p:spPr>
              <a:xfrm>
                <a:off x="-45825" y="2462925"/>
                <a:ext cx="549900" cy="0"/>
              </a:xfrm>
              <a:prstGeom prst="straightConnector1">
                <a:avLst/>
              </a:prstGeom>
              <a:noFill/>
              <a:ln cap="flat" cmpd="sng" w="38100">
                <a:solidFill>
                  <a:schemeClr val="lt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5319" name="Google Shape;5319;p37"/>
              <p:cNvSpPr/>
              <p:nvPr/>
            </p:nvSpPr>
            <p:spPr>
              <a:xfrm>
                <a:off x="469670" y="2405636"/>
                <a:ext cx="126000" cy="126000"/>
              </a:xfrm>
              <a:prstGeom prst="ellipse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320" name="Google Shape;5320;p37"/>
            <p:cNvGrpSpPr/>
            <p:nvPr/>
          </p:nvGrpSpPr>
          <p:grpSpPr>
            <a:xfrm>
              <a:off x="-229112" y="3430093"/>
              <a:ext cx="641495" cy="126000"/>
              <a:chOff x="-45825" y="2405636"/>
              <a:chExt cx="641495" cy="126000"/>
            </a:xfrm>
          </p:grpSpPr>
          <p:cxnSp>
            <p:nvCxnSpPr>
              <p:cNvPr id="5321" name="Google Shape;5321;p37"/>
              <p:cNvCxnSpPr/>
              <p:nvPr/>
            </p:nvCxnSpPr>
            <p:spPr>
              <a:xfrm>
                <a:off x="-45825" y="2462925"/>
                <a:ext cx="549900" cy="0"/>
              </a:xfrm>
              <a:prstGeom prst="straightConnector1">
                <a:avLst/>
              </a:prstGeom>
              <a:noFill/>
              <a:ln cap="flat" cmpd="sng" w="38100">
                <a:solidFill>
                  <a:schemeClr val="lt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5322" name="Google Shape;5322;p37"/>
              <p:cNvSpPr/>
              <p:nvPr/>
            </p:nvSpPr>
            <p:spPr>
              <a:xfrm>
                <a:off x="469670" y="2405636"/>
                <a:ext cx="126000" cy="126000"/>
              </a:xfrm>
              <a:prstGeom prst="ellipse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323" name="Google Shape;5323;p37"/>
          <p:cNvGrpSpPr/>
          <p:nvPr/>
        </p:nvGrpSpPr>
        <p:grpSpPr>
          <a:xfrm flipH="1">
            <a:off x="7445484" y="492518"/>
            <a:ext cx="1019282" cy="509637"/>
            <a:chOff x="311697" y="-12"/>
            <a:chExt cx="4437449" cy="2218709"/>
          </a:xfrm>
        </p:grpSpPr>
        <p:sp>
          <p:nvSpPr>
            <p:cNvPr id="5324" name="Google Shape;5324;p37"/>
            <p:cNvSpPr/>
            <p:nvPr/>
          </p:nvSpPr>
          <p:spPr>
            <a:xfrm>
              <a:off x="2400974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5" name="Google Shape;5325;p37"/>
            <p:cNvSpPr/>
            <p:nvPr/>
          </p:nvSpPr>
          <p:spPr>
            <a:xfrm>
              <a:off x="2253074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6" name="Google Shape;5326;p37"/>
            <p:cNvSpPr/>
            <p:nvPr/>
          </p:nvSpPr>
          <p:spPr>
            <a:xfrm>
              <a:off x="208667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7" name="Google Shape;5327;p37"/>
            <p:cNvSpPr/>
            <p:nvPr/>
          </p:nvSpPr>
          <p:spPr>
            <a:xfrm>
              <a:off x="195724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1" y="0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8" name="Google Shape;5328;p37"/>
            <p:cNvSpPr/>
            <p:nvPr/>
          </p:nvSpPr>
          <p:spPr>
            <a:xfrm>
              <a:off x="1790857" y="2070781"/>
              <a:ext cx="166400" cy="147916"/>
            </a:xfrm>
            <a:custGeom>
              <a:rect b="b" l="l" r="r" t="t"/>
              <a:pathLst>
                <a:path extrusionOk="0" h="9523" w="10713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9" name="Google Shape;5329;p37"/>
            <p:cNvSpPr/>
            <p:nvPr/>
          </p:nvSpPr>
          <p:spPr>
            <a:xfrm>
              <a:off x="164291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0" name="Google Shape;5330;p37"/>
            <p:cNvSpPr/>
            <p:nvPr/>
          </p:nvSpPr>
          <p:spPr>
            <a:xfrm>
              <a:off x="1513494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1" name="Google Shape;5331;p37"/>
            <p:cNvSpPr/>
            <p:nvPr/>
          </p:nvSpPr>
          <p:spPr>
            <a:xfrm>
              <a:off x="1347094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1" y="0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2" name="Google Shape;5332;p37"/>
            <p:cNvSpPr/>
            <p:nvPr/>
          </p:nvSpPr>
          <p:spPr>
            <a:xfrm>
              <a:off x="119917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3" name="Google Shape;5333;p37"/>
            <p:cNvSpPr/>
            <p:nvPr/>
          </p:nvSpPr>
          <p:spPr>
            <a:xfrm>
              <a:off x="1069761" y="2070781"/>
              <a:ext cx="129432" cy="147916"/>
            </a:xfrm>
            <a:custGeom>
              <a:rect b="b" l="l" r="r" t="t"/>
              <a:pathLst>
                <a:path extrusionOk="0" h="9523" w="8333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4" name="Google Shape;5334;p37"/>
            <p:cNvSpPr/>
            <p:nvPr/>
          </p:nvSpPr>
          <p:spPr>
            <a:xfrm>
              <a:off x="903361" y="2070781"/>
              <a:ext cx="166415" cy="147916"/>
            </a:xfrm>
            <a:custGeom>
              <a:rect b="b" l="l" r="r" t="t"/>
              <a:pathLst>
                <a:path extrusionOk="0" h="9523" w="10714">
                  <a:moveTo>
                    <a:pt x="0" y="0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5" name="Google Shape;5335;p37"/>
            <p:cNvSpPr/>
            <p:nvPr/>
          </p:nvSpPr>
          <p:spPr>
            <a:xfrm>
              <a:off x="755430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6" name="Google Shape;5336;p37"/>
            <p:cNvSpPr/>
            <p:nvPr/>
          </p:nvSpPr>
          <p:spPr>
            <a:xfrm>
              <a:off x="625998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7" name="Google Shape;5337;p37"/>
            <p:cNvSpPr/>
            <p:nvPr/>
          </p:nvSpPr>
          <p:spPr>
            <a:xfrm>
              <a:off x="2400974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8" name="Google Shape;5338;p37"/>
            <p:cNvSpPr/>
            <p:nvPr/>
          </p:nvSpPr>
          <p:spPr>
            <a:xfrm>
              <a:off x="225307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9" name="Google Shape;5339;p37"/>
            <p:cNvSpPr/>
            <p:nvPr/>
          </p:nvSpPr>
          <p:spPr>
            <a:xfrm>
              <a:off x="208667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0" name="Google Shape;5340;p37"/>
            <p:cNvSpPr/>
            <p:nvPr/>
          </p:nvSpPr>
          <p:spPr>
            <a:xfrm>
              <a:off x="195724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1" name="Google Shape;5341;p37"/>
            <p:cNvSpPr/>
            <p:nvPr/>
          </p:nvSpPr>
          <p:spPr>
            <a:xfrm>
              <a:off x="1790857" y="192286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2" name="Google Shape;5342;p37"/>
            <p:cNvSpPr/>
            <p:nvPr/>
          </p:nvSpPr>
          <p:spPr>
            <a:xfrm>
              <a:off x="164291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3" name="Google Shape;5343;p37"/>
            <p:cNvSpPr/>
            <p:nvPr/>
          </p:nvSpPr>
          <p:spPr>
            <a:xfrm>
              <a:off x="1513494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p37"/>
            <p:cNvSpPr/>
            <p:nvPr/>
          </p:nvSpPr>
          <p:spPr>
            <a:xfrm>
              <a:off x="1347094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37"/>
            <p:cNvSpPr/>
            <p:nvPr/>
          </p:nvSpPr>
          <p:spPr>
            <a:xfrm>
              <a:off x="119917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37"/>
            <p:cNvSpPr/>
            <p:nvPr/>
          </p:nvSpPr>
          <p:spPr>
            <a:xfrm>
              <a:off x="1069761" y="192286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p37"/>
            <p:cNvSpPr/>
            <p:nvPr/>
          </p:nvSpPr>
          <p:spPr>
            <a:xfrm>
              <a:off x="903361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8" name="Google Shape;5348;p37"/>
            <p:cNvSpPr/>
            <p:nvPr/>
          </p:nvSpPr>
          <p:spPr>
            <a:xfrm>
              <a:off x="755430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p37"/>
            <p:cNvSpPr/>
            <p:nvPr/>
          </p:nvSpPr>
          <p:spPr>
            <a:xfrm>
              <a:off x="625998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37"/>
            <p:cNvSpPr/>
            <p:nvPr/>
          </p:nvSpPr>
          <p:spPr>
            <a:xfrm>
              <a:off x="459598" y="192286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1" name="Google Shape;5351;p37"/>
            <p:cNvSpPr/>
            <p:nvPr/>
          </p:nvSpPr>
          <p:spPr>
            <a:xfrm>
              <a:off x="311697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2" name="Google Shape;5352;p37"/>
            <p:cNvSpPr/>
            <p:nvPr/>
          </p:nvSpPr>
          <p:spPr>
            <a:xfrm>
              <a:off x="2400974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37"/>
            <p:cNvSpPr/>
            <p:nvPr/>
          </p:nvSpPr>
          <p:spPr>
            <a:xfrm>
              <a:off x="225307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p37"/>
            <p:cNvSpPr/>
            <p:nvPr/>
          </p:nvSpPr>
          <p:spPr>
            <a:xfrm>
              <a:off x="208667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p37"/>
            <p:cNvSpPr/>
            <p:nvPr/>
          </p:nvSpPr>
          <p:spPr>
            <a:xfrm>
              <a:off x="195724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p37"/>
            <p:cNvSpPr/>
            <p:nvPr/>
          </p:nvSpPr>
          <p:spPr>
            <a:xfrm>
              <a:off x="1790857" y="175648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p37"/>
            <p:cNvSpPr/>
            <p:nvPr/>
          </p:nvSpPr>
          <p:spPr>
            <a:xfrm>
              <a:off x="164291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8" name="Google Shape;5358;p37"/>
            <p:cNvSpPr/>
            <p:nvPr/>
          </p:nvSpPr>
          <p:spPr>
            <a:xfrm>
              <a:off x="1513494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9" name="Google Shape;5359;p37"/>
            <p:cNvSpPr/>
            <p:nvPr/>
          </p:nvSpPr>
          <p:spPr>
            <a:xfrm>
              <a:off x="1347094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37"/>
            <p:cNvSpPr/>
            <p:nvPr/>
          </p:nvSpPr>
          <p:spPr>
            <a:xfrm>
              <a:off x="119917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37"/>
            <p:cNvSpPr/>
            <p:nvPr/>
          </p:nvSpPr>
          <p:spPr>
            <a:xfrm>
              <a:off x="1069761" y="175648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p37"/>
            <p:cNvSpPr/>
            <p:nvPr/>
          </p:nvSpPr>
          <p:spPr>
            <a:xfrm>
              <a:off x="903361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p37"/>
            <p:cNvSpPr/>
            <p:nvPr/>
          </p:nvSpPr>
          <p:spPr>
            <a:xfrm>
              <a:off x="755430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p37"/>
            <p:cNvSpPr/>
            <p:nvPr/>
          </p:nvSpPr>
          <p:spPr>
            <a:xfrm>
              <a:off x="625998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p37"/>
            <p:cNvSpPr/>
            <p:nvPr/>
          </p:nvSpPr>
          <p:spPr>
            <a:xfrm>
              <a:off x="459598" y="175648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p37"/>
            <p:cNvSpPr/>
            <p:nvPr/>
          </p:nvSpPr>
          <p:spPr>
            <a:xfrm>
              <a:off x="311697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7" name="Google Shape;5367;p37"/>
            <p:cNvSpPr/>
            <p:nvPr/>
          </p:nvSpPr>
          <p:spPr>
            <a:xfrm>
              <a:off x="2400974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8" name="Google Shape;5368;p37"/>
            <p:cNvSpPr/>
            <p:nvPr/>
          </p:nvSpPr>
          <p:spPr>
            <a:xfrm>
              <a:off x="225307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9" name="Google Shape;5369;p37"/>
            <p:cNvSpPr/>
            <p:nvPr/>
          </p:nvSpPr>
          <p:spPr>
            <a:xfrm>
              <a:off x="208667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0" name="Google Shape;5370;p37"/>
            <p:cNvSpPr/>
            <p:nvPr/>
          </p:nvSpPr>
          <p:spPr>
            <a:xfrm>
              <a:off x="195724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1" name="Google Shape;5371;p37"/>
            <p:cNvSpPr/>
            <p:nvPr/>
          </p:nvSpPr>
          <p:spPr>
            <a:xfrm>
              <a:off x="1790857" y="162704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2" name="Google Shape;5372;p37"/>
            <p:cNvSpPr/>
            <p:nvPr/>
          </p:nvSpPr>
          <p:spPr>
            <a:xfrm>
              <a:off x="164291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3" name="Google Shape;5373;p37"/>
            <p:cNvSpPr/>
            <p:nvPr/>
          </p:nvSpPr>
          <p:spPr>
            <a:xfrm>
              <a:off x="1513494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p37"/>
            <p:cNvSpPr/>
            <p:nvPr/>
          </p:nvSpPr>
          <p:spPr>
            <a:xfrm>
              <a:off x="1347094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5" name="Google Shape;5375;p37"/>
            <p:cNvSpPr/>
            <p:nvPr/>
          </p:nvSpPr>
          <p:spPr>
            <a:xfrm>
              <a:off x="119917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6" name="Google Shape;5376;p37"/>
            <p:cNvSpPr/>
            <p:nvPr/>
          </p:nvSpPr>
          <p:spPr>
            <a:xfrm>
              <a:off x="1069761" y="162704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p37"/>
            <p:cNvSpPr/>
            <p:nvPr/>
          </p:nvSpPr>
          <p:spPr>
            <a:xfrm>
              <a:off x="903361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8" name="Google Shape;5378;p37"/>
            <p:cNvSpPr/>
            <p:nvPr/>
          </p:nvSpPr>
          <p:spPr>
            <a:xfrm>
              <a:off x="755430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9" name="Google Shape;5379;p37"/>
            <p:cNvSpPr/>
            <p:nvPr/>
          </p:nvSpPr>
          <p:spPr>
            <a:xfrm>
              <a:off x="625998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0" name="Google Shape;5380;p37"/>
            <p:cNvSpPr/>
            <p:nvPr/>
          </p:nvSpPr>
          <p:spPr>
            <a:xfrm>
              <a:off x="459598" y="162704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1" name="Google Shape;5381;p37"/>
            <p:cNvSpPr/>
            <p:nvPr/>
          </p:nvSpPr>
          <p:spPr>
            <a:xfrm>
              <a:off x="311697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2" name="Google Shape;5382;p37"/>
            <p:cNvSpPr/>
            <p:nvPr/>
          </p:nvSpPr>
          <p:spPr>
            <a:xfrm>
              <a:off x="2400974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3" name="Google Shape;5383;p37"/>
            <p:cNvSpPr/>
            <p:nvPr/>
          </p:nvSpPr>
          <p:spPr>
            <a:xfrm>
              <a:off x="225307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4" name="Google Shape;5384;p37"/>
            <p:cNvSpPr/>
            <p:nvPr/>
          </p:nvSpPr>
          <p:spPr>
            <a:xfrm>
              <a:off x="208667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5" name="Google Shape;5385;p37"/>
            <p:cNvSpPr/>
            <p:nvPr/>
          </p:nvSpPr>
          <p:spPr>
            <a:xfrm>
              <a:off x="195724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6" name="Google Shape;5386;p37"/>
            <p:cNvSpPr/>
            <p:nvPr/>
          </p:nvSpPr>
          <p:spPr>
            <a:xfrm>
              <a:off x="1790857" y="1460633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7" name="Google Shape;5387;p37"/>
            <p:cNvSpPr/>
            <p:nvPr/>
          </p:nvSpPr>
          <p:spPr>
            <a:xfrm>
              <a:off x="164291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8" name="Google Shape;5388;p37"/>
            <p:cNvSpPr/>
            <p:nvPr/>
          </p:nvSpPr>
          <p:spPr>
            <a:xfrm>
              <a:off x="1513494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9" name="Google Shape;5389;p37"/>
            <p:cNvSpPr/>
            <p:nvPr/>
          </p:nvSpPr>
          <p:spPr>
            <a:xfrm>
              <a:off x="1347094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0" name="Google Shape;5390;p37"/>
            <p:cNvSpPr/>
            <p:nvPr/>
          </p:nvSpPr>
          <p:spPr>
            <a:xfrm>
              <a:off x="119917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1" name="Google Shape;5391;p37"/>
            <p:cNvSpPr/>
            <p:nvPr/>
          </p:nvSpPr>
          <p:spPr>
            <a:xfrm>
              <a:off x="1069761" y="1460633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p37"/>
            <p:cNvSpPr/>
            <p:nvPr/>
          </p:nvSpPr>
          <p:spPr>
            <a:xfrm>
              <a:off x="903361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3" name="Google Shape;5393;p37"/>
            <p:cNvSpPr/>
            <p:nvPr/>
          </p:nvSpPr>
          <p:spPr>
            <a:xfrm>
              <a:off x="755430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4" name="Google Shape;5394;p37"/>
            <p:cNvSpPr/>
            <p:nvPr/>
          </p:nvSpPr>
          <p:spPr>
            <a:xfrm>
              <a:off x="625998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5" name="Google Shape;5395;p37"/>
            <p:cNvSpPr/>
            <p:nvPr/>
          </p:nvSpPr>
          <p:spPr>
            <a:xfrm>
              <a:off x="459598" y="1460633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6" name="Google Shape;5396;p37"/>
            <p:cNvSpPr/>
            <p:nvPr/>
          </p:nvSpPr>
          <p:spPr>
            <a:xfrm>
              <a:off x="311697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7" name="Google Shape;5397;p37"/>
            <p:cNvSpPr/>
            <p:nvPr/>
          </p:nvSpPr>
          <p:spPr>
            <a:xfrm>
              <a:off x="2400974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8" name="Google Shape;5398;p37"/>
            <p:cNvSpPr/>
            <p:nvPr/>
          </p:nvSpPr>
          <p:spPr>
            <a:xfrm>
              <a:off x="225307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9" name="Google Shape;5399;p37"/>
            <p:cNvSpPr/>
            <p:nvPr/>
          </p:nvSpPr>
          <p:spPr>
            <a:xfrm>
              <a:off x="208667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0" name="Google Shape;5400;p37"/>
            <p:cNvSpPr/>
            <p:nvPr/>
          </p:nvSpPr>
          <p:spPr>
            <a:xfrm>
              <a:off x="195724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1" name="Google Shape;5401;p37"/>
            <p:cNvSpPr/>
            <p:nvPr/>
          </p:nvSpPr>
          <p:spPr>
            <a:xfrm>
              <a:off x="1790857" y="1331201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2" name="Google Shape;5402;p37"/>
            <p:cNvSpPr/>
            <p:nvPr/>
          </p:nvSpPr>
          <p:spPr>
            <a:xfrm>
              <a:off x="164291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p37"/>
            <p:cNvSpPr/>
            <p:nvPr/>
          </p:nvSpPr>
          <p:spPr>
            <a:xfrm>
              <a:off x="1513494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4" name="Google Shape;5404;p37"/>
            <p:cNvSpPr/>
            <p:nvPr/>
          </p:nvSpPr>
          <p:spPr>
            <a:xfrm>
              <a:off x="1347094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5" name="Google Shape;5405;p37"/>
            <p:cNvSpPr/>
            <p:nvPr/>
          </p:nvSpPr>
          <p:spPr>
            <a:xfrm>
              <a:off x="119917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6" name="Google Shape;5406;p37"/>
            <p:cNvSpPr/>
            <p:nvPr/>
          </p:nvSpPr>
          <p:spPr>
            <a:xfrm>
              <a:off x="1069761" y="1331201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7" name="Google Shape;5407;p37"/>
            <p:cNvSpPr/>
            <p:nvPr/>
          </p:nvSpPr>
          <p:spPr>
            <a:xfrm>
              <a:off x="903361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0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8" name="Google Shape;5408;p37"/>
            <p:cNvSpPr/>
            <p:nvPr/>
          </p:nvSpPr>
          <p:spPr>
            <a:xfrm>
              <a:off x="755430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p37"/>
            <p:cNvSpPr/>
            <p:nvPr/>
          </p:nvSpPr>
          <p:spPr>
            <a:xfrm>
              <a:off x="625998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0" name="Google Shape;5410;p37"/>
            <p:cNvSpPr/>
            <p:nvPr/>
          </p:nvSpPr>
          <p:spPr>
            <a:xfrm>
              <a:off x="459598" y="1331201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1" name="Google Shape;5411;p37"/>
            <p:cNvSpPr/>
            <p:nvPr/>
          </p:nvSpPr>
          <p:spPr>
            <a:xfrm>
              <a:off x="2400974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37"/>
            <p:cNvSpPr/>
            <p:nvPr/>
          </p:nvSpPr>
          <p:spPr>
            <a:xfrm>
              <a:off x="2253074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3" name="Google Shape;5413;p37"/>
            <p:cNvSpPr/>
            <p:nvPr/>
          </p:nvSpPr>
          <p:spPr>
            <a:xfrm>
              <a:off x="208667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4" name="Google Shape;5414;p37"/>
            <p:cNvSpPr/>
            <p:nvPr/>
          </p:nvSpPr>
          <p:spPr>
            <a:xfrm>
              <a:off x="195724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5" name="Google Shape;5415;p37"/>
            <p:cNvSpPr/>
            <p:nvPr/>
          </p:nvSpPr>
          <p:spPr>
            <a:xfrm>
              <a:off x="1790857" y="1183285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6" name="Google Shape;5416;p37"/>
            <p:cNvSpPr/>
            <p:nvPr/>
          </p:nvSpPr>
          <p:spPr>
            <a:xfrm>
              <a:off x="164291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7" name="Google Shape;5417;p37"/>
            <p:cNvSpPr/>
            <p:nvPr/>
          </p:nvSpPr>
          <p:spPr>
            <a:xfrm>
              <a:off x="1513494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8" name="Google Shape;5418;p37"/>
            <p:cNvSpPr/>
            <p:nvPr/>
          </p:nvSpPr>
          <p:spPr>
            <a:xfrm>
              <a:off x="1347094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9" name="Google Shape;5419;p37"/>
            <p:cNvSpPr/>
            <p:nvPr/>
          </p:nvSpPr>
          <p:spPr>
            <a:xfrm>
              <a:off x="119917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0" name="Google Shape;5420;p37"/>
            <p:cNvSpPr/>
            <p:nvPr/>
          </p:nvSpPr>
          <p:spPr>
            <a:xfrm>
              <a:off x="1069761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1" name="Google Shape;5421;p37"/>
            <p:cNvSpPr/>
            <p:nvPr/>
          </p:nvSpPr>
          <p:spPr>
            <a:xfrm>
              <a:off x="903361" y="1183285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2" name="Google Shape;5422;p37"/>
            <p:cNvSpPr/>
            <p:nvPr/>
          </p:nvSpPr>
          <p:spPr>
            <a:xfrm>
              <a:off x="755430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3" name="Google Shape;5423;p37"/>
            <p:cNvSpPr/>
            <p:nvPr/>
          </p:nvSpPr>
          <p:spPr>
            <a:xfrm>
              <a:off x="626013" y="1183285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1" y="1"/>
                  </a:moveTo>
                  <a:lnTo>
                    <a:pt x="1" y="9523"/>
                  </a:lnTo>
                  <a:lnTo>
                    <a:pt x="8332" y="9523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4" name="Google Shape;5424;p37"/>
            <p:cNvSpPr/>
            <p:nvPr/>
          </p:nvSpPr>
          <p:spPr>
            <a:xfrm>
              <a:off x="2400974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5" name="Google Shape;5425;p37"/>
            <p:cNvSpPr/>
            <p:nvPr/>
          </p:nvSpPr>
          <p:spPr>
            <a:xfrm>
              <a:off x="2253074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6" name="Google Shape;5426;p37"/>
            <p:cNvSpPr/>
            <p:nvPr/>
          </p:nvSpPr>
          <p:spPr>
            <a:xfrm>
              <a:off x="208667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7" name="Google Shape;5427;p37"/>
            <p:cNvSpPr/>
            <p:nvPr/>
          </p:nvSpPr>
          <p:spPr>
            <a:xfrm>
              <a:off x="195724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8" name="Google Shape;5428;p37"/>
            <p:cNvSpPr/>
            <p:nvPr/>
          </p:nvSpPr>
          <p:spPr>
            <a:xfrm>
              <a:off x="1790857" y="101690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9" name="Google Shape;5429;p37"/>
            <p:cNvSpPr/>
            <p:nvPr/>
          </p:nvSpPr>
          <p:spPr>
            <a:xfrm>
              <a:off x="164291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0" name="Google Shape;5430;p37"/>
            <p:cNvSpPr/>
            <p:nvPr/>
          </p:nvSpPr>
          <p:spPr>
            <a:xfrm>
              <a:off x="1513494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1" name="Google Shape;5431;p37"/>
            <p:cNvSpPr/>
            <p:nvPr/>
          </p:nvSpPr>
          <p:spPr>
            <a:xfrm>
              <a:off x="1347094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2" name="Google Shape;5432;p37"/>
            <p:cNvSpPr/>
            <p:nvPr/>
          </p:nvSpPr>
          <p:spPr>
            <a:xfrm>
              <a:off x="1199178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p37"/>
            <p:cNvSpPr/>
            <p:nvPr/>
          </p:nvSpPr>
          <p:spPr>
            <a:xfrm>
              <a:off x="1069761" y="1016900"/>
              <a:ext cx="129432" cy="166400"/>
            </a:xfrm>
            <a:custGeom>
              <a:rect b="b" l="l" r="r" t="t"/>
              <a:pathLst>
                <a:path extrusionOk="0" h="10713" w="8333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4" name="Google Shape;5434;p37"/>
            <p:cNvSpPr/>
            <p:nvPr/>
          </p:nvSpPr>
          <p:spPr>
            <a:xfrm>
              <a:off x="903361" y="101690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5" name="Google Shape;5435;p37"/>
            <p:cNvSpPr/>
            <p:nvPr/>
          </p:nvSpPr>
          <p:spPr>
            <a:xfrm>
              <a:off x="755430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6" name="Google Shape;5436;p37"/>
            <p:cNvSpPr/>
            <p:nvPr/>
          </p:nvSpPr>
          <p:spPr>
            <a:xfrm>
              <a:off x="2400974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7" name="Google Shape;5437;p37"/>
            <p:cNvSpPr/>
            <p:nvPr/>
          </p:nvSpPr>
          <p:spPr>
            <a:xfrm>
              <a:off x="2253074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8" name="Google Shape;5438;p37"/>
            <p:cNvSpPr/>
            <p:nvPr/>
          </p:nvSpPr>
          <p:spPr>
            <a:xfrm>
              <a:off x="208667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37"/>
            <p:cNvSpPr/>
            <p:nvPr/>
          </p:nvSpPr>
          <p:spPr>
            <a:xfrm>
              <a:off x="195724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p37"/>
            <p:cNvSpPr/>
            <p:nvPr/>
          </p:nvSpPr>
          <p:spPr>
            <a:xfrm>
              <a:off x="1790857" y="887468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1" name="Google Shape;5441;p37"/>
            <p:cNvSpPr/>
            <p:nvPr/>
          </p:nvSpPr>
          <p:spPr>
            <a:xfrm>
              <a:off x="164291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2" name="Google Shape;5442;p37"/>
            <p:cNvSpPr/>
            <p:nvPr/>
          </p:nvSpPr>
          <p:spPr>
            <a:xfrm>
              <a:off x="1513494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3" name="Google Shape;5443;p37"/>
            <p:cNvSpPr/>
            <p:nvPr/>
          </p:nvSpPr>
          <p:spPr>
            <a:xfrm>
              <a:off x="1347094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4" name="Google Shape;5444;p37"/>
            <p:cNvSpPr/>
            <p:nvPr/>
          </p:nvSpPr>
          <p:spPr>
            <a:xfrm>
              <a:off x="1199178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5" name="Google Shape;5445;p37"/>
            <p:cNvSpPr/>
            <p:nvPr/>
          </p:nvSpPr>
          <p:spPr>
            <a:xfrm>
              <a:off x="1069761" y="887468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37"/>
            <p:cNvSpPr/>
            <p:nvPr/>
          </p:nvSpPr>
          <p:spPr>
            <a:xfrm>
              <a:off x="903361" y="887468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0" y="1"/>
                  </a:moveTo>
                  <a:lnTo>
                    <a:pt x="0" y="8333"/>
                  </a:lnTo>
                  <a:lnTo>
                    <a:pt x="10713" y="833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7" name="Google Shape;5447;p37"/>
            <p:cNvSpPr/>
            <p:nvPr/>
          </p:nvSpPr>
          <p:spPr>
            <a:xfrm>
              <a:off x="755430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p37"/>
            <p:cNvSpPr/>
            <p:nvPr/>
          </p:nvSpPr>
          <p:spPr>
            <a:xfrm>
              <a:off x="2400974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p37"/>
            <p:cNvSpPr/>
            <p:nvPr/>
          </p:nvSpPr>
          <p:spPr>
            <a:xfrm>
              <a:off x="2253074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0" name="Google Shape;5450;p37"/>
            <p:cNvSpPr/>
            <p:nvPr/>
          </p:nvSpPr>
          <p:spPr>
            <a:xfrm>
              <a:off x="208667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37"/>
            <p:cNvSpPr/>
            <p:nvPr/>
          </p:nvSpPr>
          <p:spPr>
            <a:xfrm>
              <a:off x="195724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4"/>
                  </a:lnTo>
                  <a:lnTo>
                    <a:pt x="8334" y="952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37"/>
            <p:cNvSpPr/>
            <p:nvPr/>
          </p:nvSpPr>
          <p:spPr>
            <a:xfrm>
              <a:off x="1790857" y="739552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3" name="Google Shape;5453;p37"/>
            <p:cNvSpPr/>
            <p:nvPr/>
          </p:nvSpPr>
          <p:spPr>
            <a:xfrm>
              <a:off x="164291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4" name="Google Shape;5454;p37"/>
            <p:cNvSpPr/>
            <p:nvPr/>
          </p:nvSpPr>
          <p:spPr>
            <a:xfrm>
              <a:off x="1513494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5" name="Google Shape;5455;p37"/>
            <p:cNvSpPr/>
            <p:nvPr/>
          </p:nvSpPr>
          <p:spPr>
            <a:xfrm>
              <a:off x="1347094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37"/>
            <p:cNvSpPr/>
            <p:nvPr/>
          </p:nvSpPr>
          <p:spPr>
            <a:xfrm>
              <a:off x="1199178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7" name="Google Shape;5457;p37"/>
            <p:cNvSpPr/>
            <p:nvPr/>
          </p:nvSpPr>
          <p:spPr>
            <a:xfrm>
              <a:off x="1069761" y="739552"/>
              <a:ext cx="129432" cy="147932"/>
            </a:xfrm>
            <a:custGeom>
              <a:rect b="b" l="l" r="r" t="t"/>
              <a:pathLst>
                <a:path extrusionOk="0" h="9524" w="8333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8" name="Google Shape;5458;p37"/>
            <p:cNvSpPr/>
            <p:nvPr/>
          </p:nvSpPr>
          <p:spPr>
            <a:xfrm>
              <a:off x="903361" y="739552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0" y="1"/>
                  </a:moveTo>
                  <a:lnTo>
                    <a:pt x="0" y="9524"/>
                  </a:lnTo>
                  <a:lnTo>
                    <a:pt x="10713" y="952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37"/>
            <p:cNvSpPr/>
            <p:nvPr/>
          </p:nvSpPr>
          <p:spPr>
            <a:xfrm>
              <a:off x="2400974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0" name="Google Shape;5460;p37"/>
            <p:cNvSpPr/>
            <p:nvPr/>
          </p:nvSpPr>
          <p:spPr>
            <a:xfrm>
              <a:off x="2253074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1" name="Google Shape;5461;p37"/>
            <p:cNvSpPr/>
            <p:nvPr/>
          </p:nvSpPr>
          <p:spPr>
            <a:xfrm>
              <a:off x="2086674" y="573137"/>
              <a:ext cx="166415" cy="166431"/>
            </a:xfrm>
            <a:custGeom>
              <a:rect b="b" l="l" r="r" t="t"/>
              <a:pathLst>
                <a:path extrusionOk="0" h="10715" w="10714">
                  <a:moveTo>
                    <a:pt x="1" y="1"/>
                  </a:moveTo>
                  <a:lnTo>
                    <a:pt x="1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37"/>
            <p:cNvSpPr/>
            <p:nvPr/>
          </p:nvSpPr>
          <p:spPr>
            <a:xfrm>
              <a:off x="195724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1" y="1"/>
                  </a:moveTo>
                  <a:lnTo>
                    <a:pt x="1" y="10715"/>
                  </a:lnTo>
                  <a:lnTo>
                    <a:pt x="8334" y="10715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3" name="Google Shape;5463;p37"/>
            <p:cNvSpPr/>
            <p:nvPr/>
          </p:nvSpPr>
          <p:spPr>
            <a:xfrm>
              <a:off x="1790857" y="573137"/>
              <a:ext cx="166400" cy="166431"/>
            </a:xfrm>
            <a:custGeom>
              <a:rect b="b" l="l" r="r" t="t"/>
              <a:pathLst>
                <a:path extrusionOk="0" h="10715" w="10713">
                  <a:moveTo>
                    <a:pt x="0" y="1"/>
                  </a:moveTo>
                  <a:lnTo>
                    <a:pt x="0" y="10715"/>
                  </a:lnTo>
                  <a:lnTo>
                    <a:pt x="10713" y="10715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4" name="Google Shape;5464;p37"/>
            <p:cNvSpPr/>
            <p:nvPr/>
          </p:nvSpPr>
          <p:spPr>
            <a:xfrm>
              <a:off x="164291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37"/>
            <p:cNvSpPr/>
            <p:nvPr/>
          </p:nvSpPr>
          <p:spPr>
            <a:xfrm>
              <a:off x="1513494" y="573137"/>
              <a:ext cx="129432" cy="166431"/>
            </a:xfrm>
            <a:custGeom>
              <a:rect b="b" l="l" r="r" t="t"/>
              <a:pathLst>
                <a:path extrusionOk="0" h="10715" w="8333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6" name="Google Shape;5466;p37"/>
            <p:cNvSpPr/>
            <p:nvPr/>
          </p:nvSpPr>
          <p:spPr>
            <a:xfrm>
              <a:off x="2400974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7" name="Google Shape;5467;p37"/>
            <p:cNvSpPr/>
            <p:nvPr/>
          </p:nvSpPr>
          <p:spPr>
            <a:xfrm>
              <a:off x="2253074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8" name="Google Shape;5468;p37"/>
            <p:cNvSpPr/>
            <p:nvPr/>
          </p:nvSpPr>
          <p:spPr>
            <a:xfrm>
              <a:off x="2086674" y="443705"/>
              <a:ext cx="166415" cy="129448"/>
            </a:xfrm>
            <a:custGeom>
              <a:rect b="b" l="l" r="r" t="t"/>
              <a:pathLst>
                <a:path extrusionOk="0" h="8334" w="10714">
                  <a:moveTo>
                    <a:pt x="1" y="1"/>
                  </a:moveTo>
                  <a:lnTo>
                    <a:pt x="1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9" name="Google Shape;5469;p37"/>
            <p:cNvSpPr/>
            <p:nvPr/>
          </p:nvSpPr>
          <p:spPr>
            <a:xfrm>
              <a:off x="195724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1" y="1"/>
                  </a:moveTo>
                  <a:lnTo>
                    <a:pt x="1" y="8334"/>
                  </a:lnTo>
                  <a:lnTo>
                    <a:pt x="8334" y="8334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0" name="Google Shape;5470;p37"/>
            <p:cNvSpPr/>
            <p:nvPr/>
          </p:nvSpPr>
          <p:spPr>
            <a:xfrm>
              <a:off x="1790857" y="443705"/>
              <a:ext cx="166400" cy="129448"/>
            </a:xfrm>
            <a:custGeom>
              <a:rect b="b" l="l" r="r" t="t"/>
              <a:pathLst>
                <a:path extrusionOk="0" h="8334" w="10713">
                  <a:moveTo>
                    <a:pt x="0" y="1"/>
                  </a:moveTo>
                  <a:lnTo>
                    <a:pt x="0" y="8334"/>
                  </a:lnTo>
                  <a:lnTo>
                    <a:pt x="10713" y="8334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p37"/>
            <p:cNvSpPr/>
            <p:nvPr/>
          </p:nvSpPr>
          <p:spPr>
            <a:xfrm>
              <a:off x="164291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2" name="Google Shape;5472;p37"/>
            <p:cNvSpPr/>
            <p:nvPr/>
          </p:nvSpPr>
          <p:spPr>
            <a:xfrm>
              <a:off x="1513494" y="443705"/>
              <a:ext cx="129432" cy="129448"/>
            </a:xfrm>
            <a:custGeom>
              <a:rect b="b" l="l" r="r" t="t"/>
              <a:pathLst>
                <a:path extrusionOk="0" h="8334" w="8333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3" name="Google Shape;5473;p37"/>
            <p:cNvSpPr/>
            <p:nvPr/>
          </p:nvSpPr>
          <p:spPr>
            <a:xfrm>
              <a:off x="2400974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4" name="Google Shape;5474;p37"/>
            <p:cNvSpPr/>
            <p:nvPr/>
          </p:nvSpPr>
          <p:spPr>
            <a:xfrm>
              <a:off x="2253074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5" name="Google Shape;5475;p37"/>
            <p:cNvSpPr/>
            <p:nvPr/>
          </p:nvSpPr>
          <p:spPr>
            <a:xfrm>
              <a:off x="2086674" y="277320"/>
              <a:ext cx="166415" cy="166400"/>
            </a:xfrm>
            <a:custGeom>
              <a:rect b="b" l="l" r="r" t="t"/>
              <a:pathLst>
                <a:path extrusionOk="0" h="10713" w="10714">
                  <a:moveTo>
                    <a:pt x="1" y="0"/>
                  </a:moveTo>
                  <a:lnTo>
                    <a:pt x="1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6" name="Google Shape;5476;p37"/>
            <p:cNvSpPr/>
            <p:nvPr/>
          </p:nvSpPr>
          <p:spPr>
            <a:xfrm>
              <a:off x="195724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1" y="0"/>
                  </a:moveTo>
                  <a:lnTo>
                    <a:pt x="1" y="10713"/>
                  </a:lnTo>
                  <a:lnTo>
                    <a:pt x="8334" y="1071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37"/>
            <p:cNvSpPr/>
            <p:nvPr/>
          </p:nvSpPr>
          <p:spPr>
            <a:xfrm>
              <a:off x="1790857" y="277320"/>
              <a:ext cx="166400" cy="166400"/>
            </a:xfrm>
            <a:custGeom>
              <a:rect b="b" l="l" r="r" t="t"/>
              <a:pathLst>
                <a:path extrusionOk="0" h="10713" w="10713">
                  <a:moveTo>
                    <a:pt x="0" y="0"/>
                  </a:moveTo>
                  <a:lnTo>
                    <a:pt x="0" y="10713"/>
                  </a:lnTo>
                  <a:lnTo>
                    <a:pt x="10713" y="1071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8" name="Google Shape;5478;p37"/>
            <p:cNvSpPr/>
            <p:nvPr/>
          </p:nvSpPr>
          <p:spPr>
            <a:xfrm>
              <a:off x="164291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p37"/>
            <p:cNvSpPr/>
            <p:nvPr/>
          </p:nvSpPr>
          <p:spPr>
            <a:xfrm>
              <a:off x="2400974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37"/>
            <p:cNvSpPr/>
            <p:nvPr/>
          </p:nvSpPr>
          <p:spPr>
            <a:xfrm>
              <a:off x="2253074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1" name="Google Shape;5481;p37"/>
            <p:cNvSpPr/>
            <p:nvPr/>
          </p:nvSpPr>
          <p:spPr>
            <a:xfrm>
              <a:off x="2086674" y="129404"/>
              <a:ext cx="166415" cy="147932"/>
            </a:xfrm>
            <a:custGeom>
              <a:rect b="b" l="l" r="r" t="t"/>
              <a:pathLst>
                <a:path extrusionOk="0" h="9524" w="10714">
                  <a:moveTo>
                    <a:pt x="1" y="1"/>
                  </a:moveTo>
                  <a:lnTo>
                    <a:pt x="1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37"/>
            <p:cNvSpPr/>
            <p:nvPr/>
          </p:nvSpPr>
          <p:spPr>
            <a:xfrm>
              <a:off x="195724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1" y="1"/>
                  </a:moveTo>
                  <a:lnTo>
                    <a:pt x="1" y="9523"/>
                  </a:lnTo>
                  <a:lnTo>
                    <a:pt x="8334" y="9523"/>
                  </a:lnTo>
                  <a:lnTo>
                    <a:pt x="833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37"/>
            <p:cNvSpPr/>
            <p:nvPr/>
          </p:nvSpPr>
          <p:spPr>
            <a:xfrm>
              <a:off x="1790857" y="129404"/>
              <a:ext cx="166400" cy="147932"/>
            </a:xfrm>
            <a:custGeom>
              <a:rect b="b" l="l" r="r" t="t"/>
              <a:pathLst>
                <a:path extrusionOk="0" h="9524" w="10713">
                  <a:moveTo>
                    <a:pt x="0" y="1"/>
                  </a:moveTo>
                  <a:lnTo>
                    <a:pt x="0" y="9523"/>
                  </a:lnTo>
                  <a:lnTo>
                    <a:pt x="10713" y="9523"/>
                  </a:lnTo>
                  <a:lnTo>
                    <a:pt x="1071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p37"/>
            <p:cNvSpPr/>
            <p:nvPr/>
          </p:nvSpPr>
          <p:spPr>
            <a:xfrm>
              <a:off x="2400974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p37"/>
            <p:cNvSpPr/>
            <p:nvPr/>
          </p:nvSpPr>
          <p:spPr>
            <a:xfrm>
              <a:off x="2253074" y="-12"/>
              <a:ext cx="147916" cy="129432"/>
            </a:xfrm>
            <a:custGeom>
              <a:rect b="b" l="l" r="r" t="t"/>
              <a:pathLst>
                <a:path extrusionOk="0" h="8333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6" name="Google Shape;5486;p37"/>
            <p:cNvSpPr/>
            <p:nvPr/>
          </p:nvSpPr>
          <p:spPr>
            <a:xfrm>
              <a:off x="2086674" y="-12"/>
              <a:ext cx="166415" cy="129432"/>
            </a:xfrm>
            <a:custGeom>
              <a:rect b="b" l="l" r="r" t="t"/>
              <a:pathLst>
                <a:path extrusionOk="0" h="8333" w="10714">
                  <a:moveTo>
                    <a:pt x="1" y="0"/>
                  </a:moveTo>
                  <a:lnTo>
                    <a:pt x="1" y="8333"/>
                  </a:lnTo>
                  <a:lnTo>
                    <a:pt x="10713" y="8333"/>
                  </a:lnTo>
                  <a:lnTo>
                    <a:pt x="1071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7" name="Google Shape;5487;p37"/>
            <p:cNvSpPr/>
            <p:nvPr/>
          </p:nvSpPr>
          <p:spPr>
            <a:xfrm>
              <a:off x="195724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1" y="0"/>
                  </a:moveTo>
                  <a:lnTo>
                    <a:pt x="1" y="8333"/>
                  </a:lnTo>
                  <a:lnTo>
                    <a:pt x="8334" y="8333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8" name="Google Shape;5488;p37"/>
            <p:cNvSpPr/>
            <p:nvPr/>
          </p:nvSpPr>
          <p:spPr>
            <a:xfrm>
              <a:off x="253040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37"/>
            <p:cNvSpPr/>
            <p:nvPr/>
          </p:nvSpPr>
          <p:spPr>
            <a:xfrm>
              <a:off x="2678322" y="2070781"/>
              <a:ext cx="129448" cy="147916"/>
            </a:xfrm>
            <a:custGeom>
              <a:rect b="b" l="l" r="r" t="t"/>
              <a:pathLst>
                <a:path extrusionOk="0" h="9523" w="8334">
                  <a:moveTo>
                    <a:pt x="0" y="0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p37"/>
            <p:cNvSpPr/>
            <p:nvPr/>
          </p:nvSpPr>
          <p:spPr>
            <a:xfrm>
              <a:off x="2807755" y="2070781"/>
              <a:ext cx="166431" cy="147916"/>
            </a:xfrm>
            <a:custGeom>
              <a:rect b="b" l="l" r="r" t="t"/>
              <a:pathLst>
                <a:path extrusionOk="0" h="9523" w="10715">
                  <a:moveTo>
                    <a:pt x="0" y="0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1" name="Google Shape;5491;p37"/>
            <p:cNvSpPr/>
            <p:nvPr/>
          </p:nvSpPr>
          <p:spPr>
            <a:xfrm>
              <a:off x="2974170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37"/>
            <p:cNvSpPr/>
            <p:nvPr/>
          </p:nvSpPr>
          <p:spPr>
            <a:xfrm>
              <a:off x="312208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37"/>
            <p:cNvSpPr/>
            <p:nvPr/>
          </p:nvSpPr>
          <p:spPr>
            <a:xfrm>
              <a:off x="326998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4" name="Google Shape;5494;p37"/>
            <p:cNvSpPr/>
            <p:nvPr/>
          </p:nvSpPr>
          <p:spPr>
            <a:xfrm>
              <a:off x="341790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5" name="Google Shape;5495;p37"/>
            <p:cNvSpPr/>
            <p:nvPr/>
          </p:nvSpPr>
          <p:spPr>
            <a:xfrm>
              <a:off x="3565818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6" name="Google Shape;5496;p37"/>
            <p:cNvSpPr/>
            <p:nvPr/>
          </p:nvSpPr>
          <p:spPr>
            <a:xfrm>
              <a:off x="3713719" y="2070781"/>
              <a:ext cx="147963" cy="147916"/>
            </a:xfrm>
            <a:custGeom>
              <a:rect b="b" l="l" r="r" t="t"/>
              <a:pathLst>
                <a:path extrusionOk="0" h="9523" w="9526">
                  <a:moveTo>
                    <a:pt x="1" y="0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7" name="Google Shape;5497;p37"/>
            <p:cNvSpPr/>
            <p:nvPr/>
          </p:nvSpPr>
          <p:spPr>
            <a:xfrm>
              <a:off x="3861666" y="2070781"/>
              <a:ext cx="147916" cy="147916"/>
            </a:xfrm>
            <a:custGeom>
              <a:rect b="b" l="l" r="r" t="t"/>
              <a:pathLst>
                <a:path extrusionOk="0" h="9523" w="9523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37"/>
            <p:cNvSpPr/>
            <p:nvPr/>
          </p:nvSpPr>
          <p:spPr>
            <a:xfrm>
              <a:off x="4009566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9" name="Google Shape;5499;p37"/>
            <p:cNvSpPr/>
            <p:nvPr/>
          </p:nvSpPr>
          <p:spPr>
            <a:xfrm>
              <a:off x="4157482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1" y="0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p37"/>
            <p:cNvSpPr/>
            <p:nvPr/>
          </p:nvSpPr>
          <p:spPr>
            <a:xfrm>
              <a:off x="4305398" y="2070781"/>
              <a:ext cx="147932" cy="147916"/>
            </a:xfrm>
            <a:custGeom>
              <a:rect b="b" l="l" r="r" t="t"/>
              <a:pathLst>
                <a:path extrusionOk="0" h="9523" w="9524">
                  <a:moveTo>
                    <a:pt x="0" y="0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37"/>
            <p:cNvSpPr/>
            <p:nvPr/>
          </p:nvSpPr>
          <p:spPr>
            <a:xfrm>
              <a:off x="253040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2" name="Google Shape;5502;p37"/>
            <p:cNvSpPr/>
            <p:nvPr/>
          </p:nvSpPr>
          <p:spPr>
            <a:xfrm>
              <a:off x="2678322" y="192286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3" name="Google Shape;5503;p37"/>
            <p:cNvSpPr/>
            <p:nvPr/>
          </p:nvSpPr>
          <p:spPr>
            <a:xfrm>
              <a:off x="2807755" y="192286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37"/>
            <p:cNvSpPr/>
            <p:nvPr/>
          </p:nvSpPr>
          <p:spPr>
            <a:xfrm>
              <a:off x="2974170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p37"/>
            <p:cNvSpPr/>
            <p:nvPr/>
          </p:nvSpPr>
          <p:spPr>
            <a:xfrm>
              <a:off x="312208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37"/>
            <p:cNvSpPr/>
            <p:nvPr/>
          </p:nvSpPr>
          <p:spPr>
            <a:xfrm>
              <a:off x="326998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37"/>
            <p:cNvSpPr/>
            <p:nvPr/>
          </p:nvSpPr>
          <p:spPr>
            <a:xfrm>
              <a:off x="341790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8" name="Google Shape;5508;p37"/>
            <p:cNvSpPr/>
            <p:nvPr/>
          </p:nvSpPr>
          <p:spPr>
            <a:xfrm>
              <a:off x="3565818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9" name="Google Shape;5509;p37"/>
            <p:cNvSpPr/>
            <p:nvPr/>
          </p:nvSpPr>
          <p:spPr>
            <a:xfrm>
              <a:off x="3713719" y="192286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37"/>
            <p:cNvSpPr/>
            <p:nvPr/>
          </p:nvSpPr>
          <p:spPr>
            <a:xfrm>
              <a:off x="3861666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p37"/>
            <p:cNvSpPr/>
            <p:nvPr/>
          </p:nvSpPr>
          <p:spPr>
            <a:xfrm>
              <a:off x="4009566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37"/>
            <p:cNvSpPr/>
            <p:nvPr/>
          </p:nvSpPr>
          <p:spPr>
            <a:xfrm>
              <a:off x="4157482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37"/>
            <p:cNvSpPr/>
            <p:nvPr/>
          </p:nvSpPr>
          <p:spPr>
            <a:xfrm>
              <a:off x="4305398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4" name="Google Shape;5514;p37"/>
            <p:cNvSpPr/>
            <p:nvPr/>
          </p:nvSpPr>
          <p:spPr>
            <a:xfrm>
              <a:off x="4453314" y="192286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5" name="Google Shape;5515;p37"/>
            <p:cNvSpPr/>
            <p:nvPr/>
          </p:nvSpPr>
          <p:spPr>
            <a:xfrm>
              <a:off x="4601215" y="192286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37"/>
            <p:cNvSpPr/>
            <p:nvPr/>
          </p:nvSpPr>
          <p:spPr>
            <a:xfrm>
              <a:off x="253040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7" name="Google Shape;5517;p37"/>
            <p:cNvSpPr/>
            <p:nvPr/>
          </p:nvSpPr>
          <p:spPr>
            <a:xfrm>
              <a:off x="2678322" y="175648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8" name="Google Shape;5518;p37"/>
            <p:cNvSpPr/>
            <p:nvPr/>
          </p:nvSpPr>
          <p:spPr>
            <a:xfrm>
              <a:off x="2807755" y="175648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37"/>
            <p:cNvSpPr/>
            <p:nvPr/>
          </p:nvSpPr>
          <p:spPr>
            <a:xfrm>
              <a:off x="2974170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0" name="Google Shape;5520;p37"/>
            <p:cNvSpPr/>
            <p:nvPr/>
          </p:nvSpPr>
          <p:spPr>
            <a:xfrm>
              <a:off x="312208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1" name="Google Shape;5521;p37"/>
            <p:cNvSpPr/>
            <p:nvPr/>
          </p:nvSpPr>
          <p:spPr>
            <a:xfrm>
              <a:off x="326998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37"/>
            <p:cNvSpPr/>
            <p:nvPr/>
          </p:nvSpPr>
          <p:spPr>
            <a:xfrm>
              <a:off x="341790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3" name="Google Shape;5523;p37"/>
            <p:cNvSpPr/>
            <p:nvPr/>
          </p:nvSpPr>
          <p:spPr>
            <a:xfrm>
              <a:off x="3565818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4" name="Google Shape;5524;p37"/>
            <p:cNvSpPr/>
            <p:nvPr/>
          </p:nvSpPr>
          <p:spPr>
            <a:xfrm>
              <a:off x="3713719" y="175648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5" name="Google Shape;5525;p37"/>
            <p:cNvSpPr/>
            <p:nvPr/>
          </p:nvSpPr>
          <p:spPr>
            <a:xfrm>
              <a:off x="3861666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6" name="Google Shape;5526;p37"/>
            <p:cNvSpPr/>
            <p:nvPr/>
          </p:nvSpPr>
          <p:spPr>
            <a:xfrm>
              <a:off x="4009566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7" name="Google Shape;5527;p37"/>
            <p:cNvSpPr/>
            <p:nvPr/>
          </p:nvSpPr>
          <p:spPr>
            <a:xfrm>
              <a:off x="4157482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8" name="Google Shape;5528;p37"/>
            <p:cNvSpPr/>
            <p:nvPr/>
          </p:nvSpPr>
          <p:spPr>
            <a:xfrm>
              <a:off x="4305398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9" name="Google Shape;5529;p37"/>
            <p:cNvSpPr/>
            <p:nvPr/>
          </p:nvSpPr>
          <p:spPr>
            <a:xfrm>
              <a:off x="4453314" y="175648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0" name="Google Shape;5530;p37"/>
            <p:cNvSpPr/>
            <p:nvPr/>
          </p:nvSpPr>
          <p:spPr>
            <a:xfrm>
              <a:off x="4601215" y="175648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p37"/>
            <p:cNvSpPr/>
            <p:nvPr/>
          </p:nvSpPr>
          <p:spPr>
            <a:xfrm>
              <a:off x="253040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2" name="Google Shape;5532;p37"/>
            <p:cNvSpPr/>
            <p:nvPr/>
          </p:nvSpPr>
          <p:spPr>
            <a:xfrm>
              <a:off x="2678322" y="162704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3" name="Google Shape;5533;p37"/>
            <p:cNvSpPr/>
            <p:nvPr/>
          </p:nvSpPr>
          <p:spPr>
            <a:xfrm>
              <a:off x="2807755" y="162704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4" name="Google Shape;5534;p37"/>
            <p:cNvSpPr/>
            <p:nvPr/>
          </p:nvSpPr>
          <p:spPr>
            <a:xfrm>
              <a:off x="2974170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5" name="Google Shape;5535;p37"/>
            <p:cNvSpPr/>
            <p:nvPr/>
          </p:nvSpPr>
          <p:spPr>
            <a:xfrm>
              <a:off x="312208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6" name="Google Shape;5536;p37"/>
            <p:cNvSpPr/>
            <p:nvPr/>
          </p:nvSpPr>
          <p:spPr>
            <a:xfrm>
              <a:off x="326998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7" name="Google Shape;5537;p37"/>
            <p:cNvSpPr/>
            <p:nvPr/>
          </p:nvSpPr>
          <p:spPr>
            <a:xfrm>
              <a:off x="341790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8" name="Google Shape;5538;p37"/>
            <p:cNvSpPr/>
            <p:nvPr/>
          </p:nvSpPr>
          <p:spPr>
            <a:xfrm>
              <a:off x="3565818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p37"/>
            <p:cNvSpPr/>
            <p:nvPr/>
          </p:nvSpPr>
          <p:spPr>
            <a:xfrm>
              <a:off x="3713719" y="162704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0" name="Google Shape;5540;p37"/>
            <p:cNvSpPr/>
            <p:nvPr/>
          </p:nvSpPr>
          <p:spPr>
            <a:xfrm>
              <a:off x="3861666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p37"/>
            <p:cNvSpPr/>
            <p:nvPr/>
          </p:nvSpPr>
          <p:spPr>
            <a:xfrm>
              <a:off x="4009566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37"/>
            <p:cNvSpPr/>
            <p:nvPr/>
          </p:nvSpPr>
          <p:spPr>
            <a:xfrm>
              <a:off x="4157482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3" name="Google Shape;5543;p37"/>
            <p:cNvSpPr/>
            <p:nvPr/>
          </p:nvSpPr>
          <p:spPr>
            <a:xfrm>
              <a:off x="4305398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4" name="Google Shape;5544;p37"/>
            <p:cNvSpPr/>
            <p:nvPr/>
          </p:nvSpPr>
          <p:spPr>
            <a:xfrm>
              <a:off x="4453314" y="162704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37"/>
            <p:cNvSpPr/>
            <p:nvPr/>
          </p:nvSpPr>
          <p:spPr>
            <a:xfrm>
              <a:off x="4601215" y="162704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6" name="Google Shape;5546;p37"/>
            <p:cNvSpPr/>
            <p:nvPr/>
          </p:nvSpPr>
          <p:spPr>
            <a:xfrm>
              <a:off x="253040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7" name="Google Shape;5547;p37"/>
            <p:cNvSpPr/>
            <p:nvPr/>
          </p:nvSpPr>
          <p:spPr>
            <a:xfrm>
              <a:off x="2678322" y="1460633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37"/>
            <p:cNvSpPr/>
            <p:nvPr/>
          </p:nvSpPr>
          <p:spPr>
            <a:xfrm>
              <a:off x="2807755" y="1460633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37"/>
            <p:cNvSpPr/>
            <p:nvPr/>
          </p:nvSpPr>
          <p:spPr>
            <a:xfrm>
              <a:off x="2974170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p37"/>
            <p:cNvSpPr/>
            <p:nvPr/>
          </p:nvSpPr>
          <p:spPr>
            <a:xfrm>
              <a:off x="312208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p37"/>
            <p:cNvSpPr/>
            <p:nvPr/>
          </p:nvSpPr>
          <p:spPr>
            <a:xfrm>
              <a:off x="326998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2" name="Google Shape;5552;p37"/>
            <p:cNvSpPr/>
            <p:nvPr/>
          </p:nvSpPr>
          <p:spPr>
            <a:xfrm>
              <a:off x="341790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3" name="Google Shape;5553;p37"/>
            <p:cNvSpPr/>
            <p:nvPr/>
          </p:nvSpPr>
          <p:spPr>
            <a:xfrm>
              <a:off x="3565818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4" name="Google Shape;5554;p37"/>
            <p:cNvSpPr/>
            <p:nvPr/>
          </p:nvSpPr>
          <p:spPr>
            <a:xfrm>
              <a:off x="3713719" y="1460633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p37"/>
            <p:cNvSpPr/>
            <p:nvPr/>
          </p:nvSpPr>
          <p:spPr>
            <a:xfrm>
              <a:off x="3861666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p37"/>
            <p:cNvSpPr/>
            <p:nvPr/>
          </p:nvSpPr>
          <p:spPr>
            <a:xfrm>
              <a:off x="4009566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p37"/>
            <p:cNvSpPr/>
            <p:nvPr/>
          </p:nvSpPr>
          <p:spPr>
            <a:xfrm>
              <a:off x="4157482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37"/>
            <p:cNvSpPr/>
            <p:nvPr/>
          </p:nvSpPr>
          <p:spPr>
            <a:xfrm>
              <a:off x="4305398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37"/>
            <p:cNvSpPr/>
            <p:nvPr/>
          </p:nvSpPr>
          <p:spPr>
            <a:xfrm>
              <a:off x="4453314" y="1460633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0" name="Google Shape;5560;p37"/>
            <p:cNvSpPr/>
            <p:nvPr/>
          </p:nvSpPr>
          <p:spPr>
            <a:xfrm>
              <a:off x="4601215" y="1460633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1" name="Google Shape;5561;p37"/>
            <p:cNvSpPr/>
            <p:nvPr/>
          </p:nvSpPr>
          <p:spPr>
            <a:xfrm>
              <a:off x="253040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2" name="Google Shape;5562;p37"/>
            <p:cNvSpPr/>
            <p:nvPr/>
          </p:nvSpPr>
          <p:spPr>
            <a:xfrm>
              <a:off x="2678322" y="1331201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3" name="Google Shape;5563;p37"/>
            <p:cNvSpPr/>
            <p:nvPr/>
          </p:nvSpPr>
          <p:spPr>
            <a:xfrm>
              <a:off x="2807755" y="1331201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37"/>
            <p:cNvSpPr/>
            <p:nvPr/>
          </p:nvSpPr>
          <p:spPr>
            <a:xfrm>
              <a:off x="2974170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5" name="Google Shape;5565;p37"/>
            <p:cNvSpPr/>
            <p:nvPr/>
          </p:nvSpPr>
          <p:spPr>
            <a:xfrm>
              <a:off x="312208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6" name="Google Shape;5566;p37"/>
            <p:cNvSpPr/>
            <p:nvPr/>
          </p:nvSpPr>
          <p:spPr>
            <a:xfrm>
              <a:off x="326998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7" name="Google Shape;5567;p37"/>
            <p:cNvSpPr/>
            <p:nvPr/>
          </p:nvSpPr>
          <p:spPr>
            <a:xfrm>
              <a:off x="341790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8" name="Google Shape;5568;p37"/>
            <p:cNvSpPr/>
            <p:nvPr/>
          </p:nvSpPr>
          <p:spPr>
            <a:xfrm>
              <a:off x="3565818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9" name="Google Shape;5569;p37"/>
            <p:cNvSpPr/>
            <p:nvPr/>
          </p:nvSpPr>
          <p:spPr>
            <a:xfrm>
              <a:off x="3713719" y="1331201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0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0" name="Google Shape;5570;p37"/>
            <p:cNvSpPr/>
            <p:nvPr/>
          </p:nvSpPr>
          <p:spPr>
            <a:xfrm>
              <a:off x="3861666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1" name="Google Shape;5571;p37"/>
            <p:cNvSpPr/>
            <p:nvPr/>
          </p:nvSpPr>
          <p:spPr>
            <a:xfrm>
              <a:off x="4009566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2" name="Google Shape;5572;p37"/>
            <p:cNvSpPr/>
            <p:nvPr/>
          </p:nvSpPr>
          <p:spPr>
            <a:xfrm>
              <a:off x="4157482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3" name="Google Shape;5573;p37"/>
            <p:cNvSpPr/>
            <p:nvPr/>
          </p:nvSpPr>
          <p:spPr>
            <a:xfrm>
              <a:off x="4305398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4" name="Google Shape;5574;p37"/>
            <p:cNvSpPr/>
            <p:nvPr/>
          </p:nvSpPr>
          <p:spPr>
            <a:xfrm>
              <a:off x="4453314" y="1331201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5" name="Google Shape;5575;p37"/>
            <p:cNvSpPr/>
            <p:nvPr/>
          </p:nvSpPr>
          <p:spPr>
            <a:xfrm>
              <a:off x="4601215" y="1331201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6" name="Google Shape;5576;p37"/>
            <p:cNvSpPr/>
            <p:nvPr/>
          </p:nvSpPr>
          <p:spPr>
            <a:xfrm>
              <a:off x="253040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7" name="Google Shape;5577;p37"/>
            <p:cNvSpPr/>
            <p:nvPr/>
          </p:nvSpPr>
          <p:spPr>
            <a:xfrm>
              <a:off x="2678322" y="1183285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8" name="Google Shape;5578;p37"/>
            <p:cNvSpPr/>
            <p:nvPr/>
          </p:nvSpPr>
          <p:spPr>
            <a:xfrm>
              <a:off x="2807755" y="1183285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9" name="Google Shape;5579;p37"/>
            <p:cNvSpPr/>
            <p:nvPr/>
          </p:nvSpPr>
          <p:spPr>
            <a:xfrm>
              <a:off x="2974170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0" name="Google Shape;5580;p37"/>
            <p:cNvSpPr/>
            <p:nvPr/>
          </p:nvSpPr>
          <p:spPr>
            <a:xfrm>
              <a:off x="312208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1" name="Google Shape;5581;p37"/>
            <p:cNvSpPr/>
            <p:nvPr/>
          </p:nvSpPr>
          <p:spPr>
            <a:xfrm>
              <a:off x="326998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2" name="Google Shape;5582;p37"/>
            <p:cNvSpPr/>
            <p:nvPr/>
          </p:nvSpPr>
          <p:spPr>
            <a:xfrm>
              <a:off x="341790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3" name="Google Shape;5583;p37"/>
            <p:cNvSpPr/>
            <p:nvPr/>
          </p:nvSpPr>
          <p:spPr>
            <a:xfrm>
              <a:off x="3565818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4" name="Google Shape;5584;p37"/>
            <p:cNvSpPr/>
            <p:nvPr/>
          </p:nvSpPr>
          <p:spPr>
            <a:xfrm>
              <a:off x="3713719" y="1183285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3"/>
                  </a:lnTo>
                  <a:lnTo>
                    <a:pt x="9525" y="952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5" name="Google Shape;5585;p37"/>
            <p:cNvSpPr/>
            <p:nvPr/>
          </p:nvSpPr>
          <p:spPr>
            <a:xfrm>
              <a:off x="3861666" y="1183285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6" name="Google Shape;5586;p37"/>
            <p:cNvSpPr/>
            <p:nvPr/>
          </p:nvSpPr>
          <p:spPr>
            <a:xfrm>
              <a:off x="4009566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4" y="952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7" name="Google Shape;5587;p37"/>
            <p:cNvSpPr/>
            <p:nvPr/>
          </p:nvSpPr>
          <p:spPr>
            <a:xfrm>
              <a:off x="4157482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8" name="Google Shape;5588;p37"/>
            <p:cNvSpPr/>
            <p:nvPr/>
          </p:nvSpPr>
          <p:spPr>
            <a:xfrm>
              <a:off x="4305398" y="1183285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9" name="Google Shape;5589;p37"/>
            <p:cNvSpPr/>
            <p:nvPr/>
          </p:nvSpPr>
          <p:spPr>
            <a:xfrm>
              <a:off x="253040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0" name="Google Shape;5590;p37"/>
            <p:cNvSpPr/>
            <p:nvPr/>
          </p:nvSpPr>
          <p:spPr>
            <a:xfrm>
              <a:off x="2678322" y="101690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1" name="Google Shape;5591;p37"/>
            <p:cNvSpPr/>
            <p:nvPr/>
          </p:nvSpPr>
          <p:spPr>
            <a:xfrm>
              <a:off x="2807755" y="101690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2" name="Google Shape;5592;p37"/>
            <p:cNvSpPr/>
            <p:nvPr/>
          </p:nvSpPr>
          <p:spPr>
            <a:xfrm>
              <a:off x="2974170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p37"/>
            <p:cNvSpPr/>
            <p:nvPr/>
          </p:nvSpPr>
          <p:spPr>
            <a:xfrm>
              <a:off x="312208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p37"/>
            <p:cNvSpPr/>
            <p:nvPr/>
          </p:nvSpPr>
          <p:spPr>
            <a:xfrm>
              <a:off x="326998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37"/>
            <p:cNvSpPr/>
            <p:nvPr/>
          </p:nvSpPr>
          <p:spPr>
            <a:xfrm>
              <a:off x="341790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37"/>
            <p:cNvSpPr/>
            <p:nvPr/>
          </p:nvSpPr>
          <p:spPr>
            <a:xfrm>
              <a:off x="3565818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37"/>
            <p:cNvSpPr/>
            <p:nvPr/>
          </p:nvSpPr>
          <p:spPr>
            <a:xfrm>
              <a:off x="3713719" y="1016900"/>
              <a:ext cx="147963" cy="166400"/>
            </a:xfrm>
            <a:custGeom>
              <a:rect b="b" l="l" r="r" t="t"/>
              <a:pathLst>
                <a:path extrusionOk="0" h="10713" w="9526">
                  <a:moveTo>
                    <a:pt x="1" y="0"/>
                  </a:moveTo>
                  <a:lnTo>
                    <a:pt x="1" y="10713"/>
                  </a:lnTo>
                  <a:lnTo>
                    <a:pt x="9525" y="10713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8" name="Google Shape;5598;p37"/>
            <p:cNvSpPr/>
            <p:nvPr/>
          </p:nvSpPr>
          <p:spPr>
            <a:xfrm>
              <a:off x="3861666" y="101690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p37"/>
            <p:cNvSpPr/>
            <p:nvPr/>
          </p:nvSpPr>
          <p:spPr>
            <a:xfrm>
              <a:off x="4009566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p37"/>
            <p:cNvSpPr/>
            <p:nvPr/>
          </p:nvSpPr>
          <p:spPr>
            <a:xfrm>
              <a:off x="4157482" y="101690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1" name="Google Shape;5601;p37"/>
            <p:cNvSpPr/>
            <p:nvPr/>
          </p:nvSpPr>
          <p:spPr>
            <a:xfrm>
              <a:off x="253040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2" name="Google Shape;5602;p37"/>
            <p:cNvSpPr/>
            <p:nvPr/>
          </p:nvSpPr>
          <p:spPr>
            <a:xfrm>
              <a:off x="2678322" y="887468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3" name="Google Shape;5603;p37"/>
            <p:cNvSpPr/>
            <p:nvPr/>
          </p:nvSpPr>
          <p:spPr>
            <a:xfrm>
              <a:off x="2807755" y="887468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4" name="Google Shape;5604;p37"/>
            <p:cNvSpPr/>
            <p:nvPr/>
          </p:nvSpPr>
          <p:spPr>
            <a:xfrm>
              <a:off x="2974170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5" name="Google Shape;5605;p37"/>
            <p:cNvSpPr/>
            <p:nvPr/>
          </p:nvSpPr>
          <p:spPr>
            <a:xfrm>
              <a:off x="312208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6" name="Google Shape;5606;p37"/>
            <p:cNvSpPr/>
            <p:nvPr/>
          </p:nvSpPr>
          <p:spPr>
            <a:xfrm>
              <a:off x="326998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7" name="Google Shape;5607;p37"/>
            <p:cNvSpPr/>
            <p:nvPr/>
          </p:nvSpPr>
          <p:spPr>
            <a:xfrm>
              <a:off x="341790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8" name="Google Shape;5608;p37"/>
            <p:cNvSpPr/>
            <p:nvPr/>
          </p:nvSpPr>
          <p:spPr>
            <a:xfrm>
              <a:off x="3565818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9" name="Google Shape;5609;p37"/>
            <p:cNvSpPr/>
            <p:nvPr/>
          </p:nvSpPr>
          <p:spPr>
            <a:xfrm>
              <a:off x="3713719" y="887468"/>
              <a:ext cx="147963" cy="129448"/>
            </a:xfrm>
            <a:custGeom>
              <a:rect b="b" l="l" r="r" t="t"/>
              <a:pathLst>
                <a:path extrusionOk="0" h="8334" w="9526">
                  <a:moveTo>
                    <a:pt x="1" y="1"/>
                  </a:moveTo>
                  <a:lnTo>
                    <a:pt x="1" y="8333"/>
                  </a:lnTo>
                  <a:lnTo>
                    <a:pt x="9525" y="8333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0" name="Google Shape;5610;p37"/>
            <p:cNvSpPr/>
            <p:nvPr/>
          </p:nvSpPr>
          <p:spPr>
            <a:xfrm>
              <a:off x="3861666" y="887468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1" name="Google Shape;5611;p37"/>
            <p:cNvSpPr/>
            <p:nvPr/>
          </p:nvSpPr>
          <p:spPr>
            <a:xfrm>
              <a:off x="4009566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4" y="8333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2" name="Google Shape;5612;p37"/>
            <p:cNvSpPr/>
            <p:nvPr/>
          </p:nvSpPr>
          <p:spPr>
            <a:xfrm>
              <a:off x="4157482" y="887468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3" name="Google Shape;5613;p37"/>
            <p:cNvSpPr/>
            <p:nvPr/>
          </p:nvSpPr>
          <p:spPr>
            <a:xfrm>
              <a:off x="253040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37"/>
            <p:cNvSpPr/>
            <p:nvPr/>
          </p:nvSpPr>
          <p:spPr>
            <a:xfrm>
              <a:off x="2678322" y="739552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4"/>
                  </a:lnTo>
                  <a:lnTo>
                    <a:pt x="8333" y="952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p37"/>
            <p:cNvSpPr/>
            <p:nvPr/>
          </p:nvSpPr>
          <p:spPr>
            <a:xfrm>
              <a:off x="2807755" y="739552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4"/>
                  </a:lnTo>
                  <a:lnTo>
                    <a:pt x="10714" y="952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37"/>
            <p:cNvSpPr/>
            <p:nvPr/>
          </p:nvSpPr>
          <p:spPr>
            <a:xfrm>
              <a:off x="2974170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p37"/>
            <p:cNvSpPr/>
            <p:nvPr/>
          </p:nvSpPr>
          <p:spPr>
            <a:xfrm>
              <a:off x="312208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p37"/>
            <p:cNvSpPr/>
            <p:nvPr/>
          </p:nvSpPr>
          <p:spPr>
            <a:xfrm>
              <a:off x="326998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37"/>
            <p:cNvSpPr/>
            <p:nvPr/>
          </p:nvSpPr>
          <p:spPr>
            <a:xfrm>
              <a:off x="3417902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37"/>
            <p:cNvSpPr/>
            <p:nvPr/>
          </p:nvSpPr>
          <p:spPr>
            <a:xfrm>
              <a:off x="3565818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37"/>
            <p:cNvSpPr/>
            <p:nvPr/>
          </p:nvSpPr>
          <p:spPr>
            <a:xfrm>
              <a:off x="3713719" y="739552"/>
              <a:ext cx="147963" cy="147932"/>
            </a:xfrm>
            <a:custGeom>
              <a:rect b="b" l="l" r="r" t="t"/>
              <a:pathLst>
                <a:path extrusionOk="0" h="9524" w="9526">
                  <a:moveTo>
                    <a:pt x="1" y="1"/>
                  </a:moveTo>
                  <a:lnTo>
                    <a:pt x="1" y="9524"/>
                  </a:lnTo>
                  <a:lnTo>
                    <a:pt x="9525" y="9524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37"/>
            <p:cNvSpPr/>
            <p:nvPr/>
          </p:nvSpPr>
          <p:spPr>
            <a:xfrm>
              <a:off x="3861666" y="739552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4"/>
                  </a:lnTo>
                  <a:lnTo>
                    <a:pt x="9523" y="952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37"/>
            <p:cNvSpPr/>
            <p:nvPr/>
          </p:nvSpPr>
          <p:spPr>
            <a:xfrm>
              <a:off x="4009566" y="739552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4"/>
                  </a:lnTo>
                  <a:lnTo>
                    <a:pt x="9524" y="952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37"/>
            <p:cNvSpPr/>
            <p:nvPr/>
          </p:nvSpPr>
          <p:spPr>
            <a:xfrm>
              <a:off x="253040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37"/>
            <p:cNvSpPr/>
            <p:nvPr/>
          </p:nvSpPr>
          <p:spPr>
            <a:xfrm>
              <a:off x="2678322" y="573137"/>
              <a:ext cx="129448" cy="166431"/>
            </a:xfrm>
            <a:custGeom>
              <a:rect b="b" l="l" r="r" t="t"/>
              <a:pathLst>
                <a:path extrusionOk="0" h="10715" w="8334">
                  <a:moveTo>
                    <a:pt x="0" y="1"/>
                  </a:moveTo>
                  <a:lnTo>
                    <a:pt x="0" y="10715"/>
                  </a:lnTo>
                  <a:lnTo>
                    <a:pt x="8333" y="10715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6" name="Google Shape;5626;p37"/>
            <p:cNvSpPr/>
            <p:nvPr/>
          </p:nvSpPr>
          <p:spPr>
            <a:xfrm>
              <a:off x="2807755" y="573137"/>
              <a:ext cx="166431" cy="166431"/>
            </a:xfrm>
            <a:custGeom>
              <a:rect b="b" l="l" r="r" t="t"/>
              <a:pathLst>
                <a:path extrusionOk="0" h="10715" w="10715">
                  <a:moveTo>
                    <a:pt x="0" y="1"/>
                  </a:moveTo>
                  <a:lnTo>
                    <a:pt x="0" y="10715"/>
                  </a:lnTo>
                  <a:lnTo>
                    <a:pt x="10714" y="10715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37"/>
            <p:cNvSpPr/>
            <p:nvPr/>
          </p:nvSpPr>
          <p:spPr>
            <a:xfrm>
              <a:off x="2974170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37"/>
            <p:cNvSpPr/>
            <p:nvPr/>
          </p:nvSpPr>
          <p:spPr>
            <a:xfrm>
              <a:off x="3122086" y="573137"/>
              <a:ext cx="147916" cy="166431"/>
            </a:xfrm>
            <a:custGeom>
              <a:rect b="b" l="l" r="r" t="t"/>
              <a:pathLst>
                <a:path extrusionOk="0" h="10715" w="9523">
                  <a:moveTo>
                    <a:pt x="0" y="1"/>
                  </a:moveTo>
                  <a:lnTo>
                    <a:pt x="0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37"/>
            <p:cNvSpPr/>
            <p:nvPr/>
          </p:nvSpPr>
          <p:spPr>
            <a:xfrm>
              <a:off x="3269986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4" y="10715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0" name="Google Shape;5630;p37"/>
            <p:cNvSpPr/>
            <p:nvPr/>
          </p:nvSpPr>
          <p:spPr>
            <a:xfrm>
              <a:off x="3417902" y="573137"/>
              <a:ext cx="147932" cy="166431"/>
            </a:xfrm>
            <a:custGeom>
              <a:rect b="b" l="l" r="r" t="t"/>
              <a:pathLst>
                <a:path extrusionOk="0" h="10715" w="9524">
                  <a:moveTo>
                    <a:pt x="1" y="1"/>
                  </a:moveTo>
                  <a:lnTo>
                    <a:pt x="1" y="10715"/>
                  </a:lnTo>
                  <a:lnTo>
                    <a:pt x="9523" y="10715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1" name="Google Shape;5631;p37"/>
            <p:cNvSpPr/>
            <p:nvPr/>
          </p:nvSpPr>
          <p:spPr>
            <a:xfrm>
              <a:off x="253040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2" name="Google Shape;5632;p37"/>
            <p:cNvSpPr/>
            <p:nvPr/>
          </p:nvSpPr>
          <p:spPr>
            <a:xfrm>
              <a:off x="2678322" y="443705"/>
              <a:ext cx="129448" cy="129448"/>
            </a:xfrm>
            <a:custGeom>
              <a:rect b="b" l="l" r="r" t="t"/>
              <a:pathLst>
                <a:path extrusionOk="0" h="8334" w="8334">
                  <a:moveTo>
                    <a:pt x="0" y="1"/>
                  </a:moveTo>
                  <a:lnTo>
                    <a:pt x="0" y="8334"/>
                  </a:lnTo>
                  <a:lnTo>
                    <a:pt x="8333" y="8334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3" name="Google Shape;5633;p37"/>
            <p:cNvSpPr/>
            <p:nvPr/>
          </p:nvSpPr>
          <p:spPr>
            <a:xfrm>
              <a:off x="2807755" y="443705"/>
              <a:ext cx="166431" cy="129448"/>
            </a:xfrm>
            <a:custGeom>
              <a:rect b="b" l="l" r="r" t="t"/>
              <a:pathLst>
                <a:path extrusionOk="0" h="8334" w="10715">
                  <a:moveTo>
                    <a:pt x="0" y="1"/>
                  </a:moveTo>
                  <a:lnTo>
                    <a:pt x="0" y="8334"/>
                  </a:lnTo>
                  <a:lnTo>
                    <a:pt x="10714" y="8334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37"/>
            <p:cNvSpPr/>
            <p:nvPr/>
          </p:nvSpPr>
          <p:spPr>
            <a:xfrm>
              <a:off x="2974170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5" name="Google Shape;5635;p37"/>
            <p:cNvSpPr/>
            <p:nvPr/>
          </p:nvSpPr>
          <p:spPr>
            <a:xfrm>
              <a:off x="3122086" y="443705"/>
              <a:ext cx="147916" cy="129448"/>
            </a:xfrm>
            <a:custGeom>
              <a:rect b="b" l="l" r="r" t="t"/>
              <a:pathLst>
                <a:path extrusionOk="0" h="8334" w="9523">
                  <a:moveTo>
                    <a:pt x="0" y="1"/>
                  </a:moveTo>
                  <a:lnTo>
                    <a:pt x="0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6" name="Google Shape;5636;p37"/>
            <p:cNvSpPr/>
            <p:nvPr/>
          </p:nvSpPr>
          <p:spPr>
            <a:xfrm>
              <a:off x="3269986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4" y="8334"/>
                  </a:lnTo>
                  <a:lnTo>
                    <a:pt x="952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7" name="Google Shape;5637;p37"/>
            <p:cNvSpPr/>
            <p:nvPr/>
          </p:nvSpPr>
          <p:spPr>
            <a:xfrm>
              <a:off x="3417902" y="443705"/>
              <a:ext cx="147932" cy="129448"/>
            </a:xfrm>
            <a:custGeom>
              <a:rect b="b" l="l" r="r" t="t"/>
              <a:pathLst>
                <a:path extrusionOk="0" h="8334" w="9524">
                  <a:moveTo>
                    <a:pt x="1" y="1"/>
                  </a:moveTo>
                  <a:lnTo>
                    <a:pt x="1" y="8334"/>
                  </a:lnTo>
                  <a:lnTo>
                    <a:pt x="9523" y="8334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8" name="Google Shape;5638;p37"/>
            <p:cNvSpPr/>
            <p:nvPr/>
          </p:nvSpPr>
          <p:spPr>
            <a:xfrm>
              <a:off x="253040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p37"/>
            <p:cNvSpPr/>
            <p:nvPr/>
          </p:nvSpPr>
          <p:spPr>
            <a:xfrm>
              <a:off x="2678322" y="277320"/>
              <a:ext cx="129448" cy="166400"/>
            </a:xfrm>
            <a:custGeom>
              <a:rect b="b" l="l" r="r" t="t"/>
              <a:pathLst>
                <a:path extrusionOk="0" h="10713" w="8334">
                  <a:moveTo>
                    <a:pt x="0" y="0"/>
                  </a:moveTo>
                  <a:lnTo>
                    <a:pt x="0" y="10713"/>
                  </a:lnTo>
                  <a:lnTo>
                    <a:pt x="8333" y="1071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37"/>
            <p:cNvSpPr/>
            <p:nvPr/>
          </p:nvSpPr>
          <p:spPr>
            <a:xfrm>
              <a:off x="2807755" y="277320"/>
              <a:ext cx="166431" cy="166400"/>
            </a:xfrm>
            <a:custGeom>
              <a:rect b="b" l="l" r="r" t="t"/>
              <a:pathLst>
                <a:path extrusionOk="0" h="10713" w="10715">
                  <a:moveTo>
                    <a:pt x="0" y="0"/>
                  </a:moveTo>
                  <a:lnTo>
                    <a:pt x="0" y="10713"/>
                  </a:lnTo>
                  <a:lnTo>
                    <a:pt x="10714" y="1071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p37"/>
            <p:cNvSpPr/>
            <p:nvPr/>
          </p:nvSpPr>
          <p:spPr>
            <a:xfrm>
              <a:off x="2974170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2" name="Google Shape;5642;p37"/>
            <p:cNvSpPr/>
            <p:nvPr/>
          </p:nvSpPr>
          <p:spPr>
            <a:xfrm>
              <a:off x="3122086" y="277320"/>
              <a:ext cx="147916" cy="166400"/>
            </a:xfrm>
            <a:custGeom>
              <a:rect b="b" l="l" r="r" t="t"/>
              <a:pathLst>
                <a:path extrusionOk="0" h="10713" w="9523">
                  <a:moveTo>
                    <a:pt x="0" y="0"/>
                  </a:moveTo>
                  <a:lnTo>
                    <a:pt x="0" y="10713"/>
                  </a:lnTo>
                  <a:lnTo>
                    <a:pt x="9523" y="1071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p37"/>
            <p:cNvSpPr/>
            <p:nvPr/>
          </p:nvSpPr>
          <p:spPr>
            <a:xfrm>
              <a:off x="3269986" y="277320"/>
              <a:ext cx="147932" cy="166400"/>
            </a:xfrm>
            <a:custGeom>
              <a:rect b="b" l="l" r="r" t="t"/>
              <a:pathLst>
                <a:path extrusionOk="0" h="10713" w="9524">
                  <a:moveTo>
                    <a:pt x="1" y="0"/>
                  </a:moveTo>
                  <a:lnTo>
                    <a:pt x="1" y="10713"/>
                  </a:lnTo>
                  <a:lnTo>
                    <a:pt x="9524" y="10713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4" name="Google Shape;5644;p37"/>
            <p:cNvSpPr/>
            <p:nvPr/>
          </p:nvSpPr>
          <p:spPr>
            <a:xfrm>
              <a:off x="2530406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1" y="1"/>
                  </a:moveTo>
                  <a:lnTo>
                    <a:pt x="1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5" name="Google Shape;5645;p37"/>
            <p:cNvSpPr/>
            <p:nvPr/>
          </p:nvSpPr>
          <p:spPr>
            <a:xfrm>
              <a:off x="2678322" y="129404"/>
              <a:ext cx="129448" cy="147932"/>
            </a:xfrm>
            <a:custGeom>
              <a:rect b="b" l="l" r="r" t="t"/>
              <a:pathLst>
                <a:path extrusionOk="0" h="9524" w="8334">
                  <a:moveTo>
                    <a:pt x="0" y="1"/>
                  </a:moveTo>
                  <a:lnTo>
                    <a:pt x="0" y="9523"/>
                  </a:lnTo>
                  <a:lnTo>
                    <a:pt x="8333" y="9523"/>
                  </a:lnTo>
                  <a:lnTo>
                    <a:pt x="833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6" name="Google Shape;5646;p37"/>
            <p:cNvSpPr/>
            <p:nvPr/>
          </p:nvSpPr>
          <p:spPr>
            <a:xfrm>
              <a:off x="2807755" y="129404"/>
              <a:ext cx="166431" cy="147932"/>
            </a:xfrm>
            <a:custGeom>
              <a:rect b="b" l="l" r="r" t="t"/>
              <a:pathLst>
                <a:path extrusionOk="0" h="9524" w="10715">
                  <a:moveTo>
                    <a:pt x="0" y="1"/>
                  </a:moveTo>
                  <a:lnTo>
                    <a:pt x="0" y="9523"/>
                  </a:lnTo>
                  <a:lnTo>
                    <a:pt x="10714" y="9523"/>
                  </a:lnTo>
                  <a:lnTo>
                    <a:pt x="10714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7" name="Google Shape;5647;p37"/>
            <p:cNvSpPr/>
            <p:nvPr/>
          </p:nvSpPr>
          <p:spPr>
            <a:xfrm>
              <a:off x="2974170" y="129404"/>
              <a:ext cx="147932" cy="147932"/>
            </a:xfrm>
            <a:custGeom>
              <a:rect b="b" l="l" r="r" t="t"/>
              <a:pathLst>
                <a:path extrusionOk="0" h="9524" w="9524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8" name="Google Shape;5648;p37"/>
            <p:cNvSpPr/>
            <p:nvPr/>
          </p:nvSpPr>
          <p:spPr>
            <a:xfrm>
              <a:off x="3122086" y="129404"/>
              <a:ext cx="147916" cy="147932"/>
            </a:xfrm>
            <a:custGeom>
              <a:rect b="b" l="l" r="r" t="t"/>
              <a:pathLst>
                <a:path extrusionOk="0" h="9524" w="9523">
                  <a:moveTo>
                    <a:pt x="0" y="1"/>
                  </a:moveTo>
                  <a:lnTo>
                    <a:pt x="0" y="9523"/>
                  </a:lnTo>
                  <a:lnTo>
                    <a:pt x="9523" y="9523"/>
                  </a:lnTo>
                  <a:lnTo>
                    <a:pt x="9523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9" name="Google Shape;5649;p37"/>
            <p:cNvSpPr/>
            <p:nvPr/>
          </p:nvSpPr>
          <p:spPr>
            <a:xfrm>
              <a:off x="2530406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1" y="0"/>
                  </a:moveTo>
                  <a:lnTo>
                    <a:pt x="1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p37"/>
            <p:cNvSpPr/>
            <p:nvPr/>
          </p:nvSpPr>
          <p:spPr>
            <a:xfrm>
              <a:off x="2678322" y="-12"/>
              <a:ext cx="129448" cy="129432"/>
            </a:xfrm>
            <a:custGeom>
              <a:rect b="b" l="l" r="r" t="t"/>
              <a:pathLst>
                <a:path extrusionOk="0" h="8333" w="8334">
                  <a:moveTo>
                    <a:pt x="0" y="0"/>
                  </a:moveTo>
                  <a:lnTo>
                    <a:pt x="0" y="8333"/>
                  </a:lnTo>
                  <a:lnTo>
                    <a:pt x="8333" y="8333"/>
                  </a:lnTo>
                  <a:lnTo>
                    <a:pt x="8333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1" name="Google Shape;5651;p37"/>
            <p:cNvSpPr/>
            <p:nvPr/>
          </p:nvSpPr>
          <p:spPr>
            <a:xfrm>
              <a:off x="2807755" y="-12"/>
              <a:ext cx="166431" cy="129432"/>
            </a:xfrm>
            <a:custGeom>
              <a:rect b="b" l="l" r="r" t="t"/>
              <a:pathLst>
                <a:path extrusionOk="0" h="8333" w="10715">
                  <a:moveTo>
                    <a:pt x="0" y="0"/>
                  </a:moveTo>
                  <a:lnTo>
                    <a:pt x="0" y="8333"/>
                  </a:lnTo>
                  <a:lnTo>
                    <a:pt x="10714" y="8333"/>
                  </a:lnTo>
                  <a:lnTo>
                    <a:pt x="10714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2" name="Google Shape;5652;p37"/>
            <p:cNvSpPr/>
            <p:nvPr/>
          </p:nvSpPr>
          <p:spPr>
            <a:xfrm>
              <a:off x="2974170" y="-12"/>
              <a:ext cx="147932" cy="129432"/>
            </a:xfrm>
            <a:custGeom>
              <a:rect b="b" l="l" r="r" t="t"/>
              <a:pathLst>
                <a:path extrusionOk="0" h="8333" w="9524">
                  <a:moveTo>
                    <a:pt x="0" y="0"/>
                  </a:moveTo>
                  <a:lnTo>
                    <a:pt x="0" y="8333"/>
                  </a:lnTo>
                  <a:lnTo>
                    <a:pt x="9523" y="8333"/>
                  </a:lnTo>
                  <a:lnTo>
                    <a:pt x="952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53" name="Google Shape;5653;p37"/>
          <p:cNvSpPr txBox="1"/>
          <p:nvPr/>
        </p:nvSpPr>
        <p:spPr>
          <a:xfrm>
            <a:off x="1109597" y="3964200"/>
            <a:ext cx="2255100" cy="708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chemeClr val="lt1"/>
                </a:solidFill>
                <a:latin typeface="Advent Pro Medium"/>
                <a:ea typeface="Advent Pro Medium"/>
                <a:cs typeface="Advent Pro Medium"/>
                <a:sym typeface="Advent Pro Medium"/>
              </a:rPr>
              <a:t>SafetNet Attestation /</a:t>
            </a:r>
            <a:endParaRPr sz="1700">
              <a:solidFill>
                <a:schemeClr val="lt1"/>
              </a:solidFill>
              <a:latin typeface="Advent Pro Medium"/>
              <a:ea typeface="Advent Pro Medium"/>
              <a:cs typeface="Advent Pro Medium"/>
              <a:sym typeface="Advent Pro Medium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chemeClr val="lt1"/>
                </a:solidFill>
                <a:latin typeface="Advent Pro Medium"/>
                <a:ea typeface="Advent Pro Medium"/>
                <a:cs typeface="Advent Pro Medium"/>
                <a:sym typeface="Advent Pro Medium"/>
              </a:rPr>
              <a:t>Play Integrity API</a:t>
            </a:r>
            <a:endParaRPr sz="1700">
              <a:solidFill>
                <a:schemeClr val="lt1"/>
              </a:solidFill>
              <a:latin typeface="Advent Pro Medium"/>
              <a:ea typeface="Advent Pro Medium"/>
              <a:cs typeface="Advent Pro Medium"/>
              <a:sym typeface="Advent Pro Medium"/>
            </a:endParaRPr>
          </a:p>
        </p:txBody>
      </p:sp>
      <p:sp>
        <p:nvSpPr>
          <p:cNvPr id="5654" name="Google Shape;5654;p37"/>
          <p:cNvSpPr txBox="1"/>
          <p:nvPr/>
        </p:nvSpPr>
        <p:spPr>
          <a:xfrm>
            <a:off x="2993779" y="4095000"/>
            <a:ext cx="2404800" cy="44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chemeClr val="lt1"/>
                </a:solidFill>
                <a:latin typeface="Advent Pro Medium"/>
                <a:ea typeface="Advent Pro Medium"/>
                <a:cs typeface="Advent Pro Medium"/>
                <a:sym typeface="Advent Pro Medium"/>
              </a:rPr>
              <a:t>&amp; Sakasho SafeNet</a:t>
            </a:r>
            <a:endParaRPr sz="1700">
              <a:solidFill>
                <a:schemeClr val="lt1"/>
              </a:solidFill>
              <a:latin typeface="Advent Pro Medium"/>
              <a:ea typeface="Advent Pro Medium"/>
              <a:cs typeface="Advent Pro Medium"/>
              <a:sym typeface="Advent Pro Medium"/>
            </a:endParaRPr>
          </a:p>
        </p:txBody>
      </p:sp>
      <p:sp>
        <p:nvSpPr>
          <p:cNvPr id="5655" name="Google Shape;5655;p37"/>
          <p:cNvSpPr/>
          <p:nvPr/>
        </p:nvSpPr>
        <p:spPr>
          <a:xfrm>
            <a:off x="716779" y="2140028"/>
            <a:ext cx="346500" cy="1200900"/>
          </a:xfrm>
          <a:prstGeom prst="leftBrace">
            <a:avLst>
              <a:gd fmla="val 50000" name="adj1"/>
              <a:gd fmla="val 50000" name="adj2"/>
            </a:avLst>
          </a:prstGeom>
          <a:noFill/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56" name="Google Shape;5656;p37"/>
          <p:cNvSpPr/>
          <p:nvPr/>
        </p:nvSpPr>
        <p:spPr>
          <a:xfrm>
            <a:off x="673650" y="3964200"/>
            <a:ext cx="346500" cy="708000"/>
          </a:xfrm>
          <a:prstGeom prst="leftBrace">
            <a:avLst>
              <a:gd fmla="val 50000" name="adj1"/>
              <a:gd fmla="val 50000" name="adj2"/>
            </a:avLst>
          </a:prstGeom>
          <a:noFill/>
          <a:ln cap="flat" cmpd="sng" w="3810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5657" name="Google Shape;5657;p37"/>
          <p:cNvCxnSpPr>
            <a:stCxn id="5655" idx="1"/>
            <a:endCxn id="5656" idx="1"/>
          </p:cNvCxnSpPr>
          <p:nvPr/>
        </p:nvCxnSpPr>
        <p:spPr>
          <a:xfrm flipH="1">
            <a:off x="673579" y="2740478"/>
            <a:ext cx="43200" cy="1577700"/>
          </a:xfrm>
          <a:prstGeom prst="bentConnector3">
            <a:avLst>
              <a:gd fmla="val 651052" name="adj1"/>
            </a:avLst>
          </a:prstGeom>
          <a:noFill/>
          <a:ln cap="flat" cmpd="sng" w="38100">
            <a:solidFill>
              <a:schemeClr val="lt1"/>
            </a:solidFill>
            <a:prstDash val="solid"/>
            <a:round/>
            <a:headEnd len="med" w="med" type="none"/>
            <a:tailEnd len="med" w="med" type="none"/>
          </a:ln>
        </p:spPr>
      </p:cxnSp>
      <p:pic>
        <p:nvPicPr>
          <p:cNvPr id="5658" name="Google Shape;5658;p3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171075" y="1723100"/>
            <a:ext cx="223552" cy="245898"/>
          </a:xfrm>
          <a:prstGeom prst="rect">
            <a:avLst/>
          </a:prstGeom>
          <a:noFill/>
          <a:ln>
            <a:noFill/>
          </a:ln>
        </p:spPr>
      </p:pic>
      <p:pic>
        <p:nvPicPr>
          <p:cNvPr id="5659" name="Google Shape;5659;p3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171075" y="2180300"/>
            <a:ext cx="223552" cy="245898"/>
          </a:xfrm>
          <a:prstGeom prst="rect">
            <a:avLst/>
          </a:prstGeom>
          <a:noFill/>
          <a:ln>
            <a:noFill/>
          </a:ln>
        </p:spPr>
      </p:pic>
      <p:pic>
        <p:nvPicPr>
          <p:cNvPr id="5660" name="Google Shape;5660;p3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171075" y="2637500"/>
            <a:ext cx="223552" cy="245898"/>
          </a:xfrm>
          <a:prstGeom prst="rect">
            <a:avLst/>
          </a:prstGeom>
          <a:noFill/>
          <a:ln>
            <a:noFill/>
          </a:ln>
        </p:spPr>
      </p:pic>
      <p:pic>
        <p:nvPicPr>
          <p:cNvPr id="5661" name="Google Shape;5661;p3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171075" y="3094700"/>
            <a:ext cx="223552" cy="24589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Retro Video Games Newsletter XL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D966"/>
      </a:accent1>
      <a:accent2>
        <a:srgbClr val="C9741B"/>
      </a:accent2>
      <a:accent3>
        <a:srgbClr val="F1C232"/>
      </a:accent3>
      <a:accent4>
        <a:srgbClr val="FFE599"/>
      </a:accent4>
      <a:accent5>
        <a:srgbClr val="BF9000"/>
      </a:accent5>
      <a:accent6>
        <a:srgbClr val="1C4587"/>
      </a:accent6>
      <a:hlink>
        <a:srgbClr val="FFD96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